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92" r:id="rId2"/>
    <p:sldId id="290" r:id="rId3"/>
    <p:sldId id="294" r:id="rId4"/>
    <p:sldId id="257" r:id="rId5"/>
    <p:sldId id="258" r:id="rId6"/>
    <p:sldId id="293" r:id="rId7"/>
    <p:sldId id="260" r:id="rId8"/>
    <p:sldId id="261" r:id="rId9"/>
    <p:sldId id="295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</p:sldIdLst>
  <p:sldSz cx="18288000" cy="10287000"/>
  <p:notesSz cx="6858000" cy="9144000"/>
  <p:embeddedFontLst>
    <p:embeddedFont>
      <p:font typeface="Montserrat" panose="00000500000000000000" pitchFamily="2" charset="0"/>
      <p:regular r:id="rId22"/>
      <p:bold r:id="rId23"/>
      <p:italic r:id="rId24"/>
      <p:boldItalic r:id="rId25"/>
    </p:embeddedFont>
    <p:embeddedFont>
      <p:font typeface="Montserrat Bold" panose="00000800000000000000" charset="0"/>
      <p:regular r:id="rId26"/>
    </p:embeddedFont>
    <p:embeddedFont>
      <p:font typeface="Montserrat ExtraBold" panose="00000900000000000000" pitchFamily="2" charset="0"/>
      <p:bold r:id="rId27"/>
      <p:boldItalic r:id="rId28"/>
    </p:embeddedFont>
    <p:embeddedFont>
      <p:font typeface="Montserrat Heavy" panose="020B0604020202020204" charset="0"/>
      <p:regular r:id="rId29"/>
    </p:embeddedFont>
    <p:embeddedFont>
      <p:font typeface="Montserrat Ultra-Bold" panose="020B0604020202020204" charset="0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96" userDrawn="1">
          <p15:clr>
            <a:srgbClr val="A4A3A4"/>
          </p15:clr>
        </p15:guide>
        <p15:guide id="2" pos="115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600"/>
    <a:srgbClr val="FF6E00"/>
    <a:srgbClr val="188CE5"/>
    <a:srgbClr val="5C94F9"/>
    <a:srgbClr val="887DC8"/>
    <a:srgbClr val="724BC3"/>
    <a:srgbClr val="A420F8"/>
    <a:srgbClr val="CB99E5"/>
    <a:srgbClr val="43A3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DEBA19-BD90-4194-A09C-D2CA2EEC8B1A}" v="452" dt="2026-05-14T15:32:17.5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52" autoAdjust="0"/>
    <p:restoredTop sz="93447" autoAdjust="0"/>
  </p:normalViewPr>
  <p:slideViewPr>
    <p:cSldViewPr>
      <p:cViewPr varScale="1">
        <p:scale>
          <a:sx n="42" d="100"/>
          <a:sy n="42" d="100"/>
        </p:scale>
        <p:origin x="796" y="32"/>
      </p:cViewPr>
      <p:guideLst>
        <p:guide orient="horz" pos="1896"/>
        <p:guide pos="115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506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agun Shakya" userId="3895ead5-7fc0-4035-ad3f-36643edc7dba" providerId="ADAL" clId="{1DC9CC6B-8F1D-4568-BFFC-F35737DF850A}"/>
    <pc:docChg chg="undo custSel addSld delSld modSld sldOrd">
      <pc:chgData name="Shagun Shakya" userId="3895ead5-7fc0-4035-ad3f-36643edc7dba" providerId="ADAL" clId="{1DC9CC6B-8F1D-4568-BFFC-F35737DF850A}" dt="2026-05-14T15:32:17.516" v="2588"/>
      <pc:docMkLst>
        <pc:docMk/>
      </pc:docMkLst>
      <pc:sldChg chg="addSp delSp modSp add mod setBg">
        <pc:chgData name="Shagun Shakya" userId="3895ead5-7fc0-4035-ad3f-36643edc7dba" providerId="ADAL" clId="{1DC9CC6B-8F1D-4568-BFFC-F35737DF850A}" dt="2026-05-13T15:20:33.653" v="1384" actId="207"/>
        <pc:sldMkLst>
          <pc:docMk/>
          <pc:sldMk cId="0" sldId="257"/>
        </pc:sldMkLst>
        <pc:spChg chg="mod ord">
          <ac:chgData name="Shagun Shakya" userId="3895ead5-7fc0-4035-ad3f-36643edc7dba" providerId="ADAL" clId="{1DC9CC6B-8F1D-4568-BFFC-F35737DF850A}" dt="2026-05-13T15:20:33.653" v="1384" actId="207"/>
          <ac:spMkLst>
            <pc:docMk/>
            <pc:sldMk cId="0" sldId="257"/>
            <ac:spMk id="2" creationId="{00000000-0000-0000-0000-000000000000}"/>
          </ac:spMkLst>
        </pc:spChg>
        <pc:spChg chg="mod ord">
          <ac:chgData name="Shagun Shakya" userId="3895ead5-7fc0-4035-ad3f-36643edc7dba" providerId="ADAL" clId="{1DC9CC6B-8F1D-4568-BFFC-F35737DF850A}" dt="2026-05-12T12:34:35.246" v="922" actId="207"/>
          <ac:spMkLst>
            <pc:docMk/>
            <pc:sldMk cId="0" sldId="257"/>
            <ac:spMk id="21" creationId="{00000000-0000-0000-0000-000000000000}"/>
          </ac:spMkLst>
        </pc:spChg>
        <pc:spChg chg="mod">
          <ac:chgData name="Shagun Shakya" userId="3895ead5-7fc0-4035-ad3f-36643edc7dba" providerId="ADAL" clId="{1DC9CC6B-8F1D-4568-BFFC-F35737DF850A}" dt="2026-05-13T08:47:50.435" v="1131" actId="1076"/>
          <ac:spMkLst>
            <pc:docMk/>
            <pc:sldMk cId="0" sldId="257"/>
            <ac:spMk id="25" creationId="{00000000-0000-0000-0000-000000000000}"/>
          </ac:spMkLst>
        </pc:spChg>
        <pc:spChg chg="mod">
          <ac:chgData name="Shagun Shakya" userId="3895ead5-7fc0-4035-ad3f-36643edc7dba" providerId="ADAL" clId="{1DC9CC6B-8F1D-4568-BFFC-F35737DF850A}" dt="2026-05-11T13:22:40.949" v="286" actId="255"/>
          <ac:spMkLst>
            <pc:docMk/>
            <pc:sldMk cId="0" sldId="257"/>
            <ac:spMk id="27" creationId="{00000000-0000-0000-0000-000000000000}"/>
          </ac:spMkLst>
        </pc:spChg>
        <pc:spChg chg="mod">
          <ac:chgData name="Shagun Shakya" userId="3895ead5-7fc0-4035-ad3f-36643edc7dba" providerId="ADAL" clId="{1DC9CC6B-8F1D-4568-BFFC-F35737DF850A}" dt="2026-05-11T13:22:40.949" v="286" actId="255"/>
          <ac:spMkLst>
            <pc:docMk/>
            <pc:sldMk cId="0" sldId="257"/>
            <ac:spMk id="28" creationId="{00000000-0000-0000-0000-000000000000}"/>
          </ac:spMkLst>
        </pc:spChg>
        <pc:spChg chg="mod">
          <ac:chgData name="Shagun Shakya" userId="3895ead5-7fc0-4035-ad3f-36643edc7dba" providerId="ADAL" clId="{1DC9CC6B-8F1D-4568-BFFC-F35737DF850A}" dt="2026-05-11T13:22:40.949" v="286" actId="255"/>
          <ac:spMkLst>
            <pc:docMk/>
            <pc:sldMk cId="0" sldId="257"/>
            <ac:spMk id="31" creationId="{00000000-0000-0000-0000-000000000000}"/>
          </ac:spMkLst>
        </pc:spChg>
        <pc:spChg chg="mod">
          <ac:chgData name="Shagun Shakya" userId="3895ead5-7fc0-4035-ad3f-36643edc7dba" providerId="ADAL" clId="{1DC9CC6B-8F1D-4568-BFFC-F35737DF850A}" dt="2026-05-11T13:22:40.949" v="286" actId="255"/>
          <ac:spMkLst>
            <pc:docMk/>
            <pc:sldMk cId="0" sldId="257"/>
            <ac:spMk id="32" creationId="{00000000-0000-0000-0000-000000000000}"/>
          </ac:spMkLst>
        </pc:spChg>
        <pc:spChg chg="mod">
          <ac:chgData name="Shagun Shakya" userId="3895ead5-7fc0-4035-ad3f-36643edc7dba" providerId="ADAL" clId="{1DC9CC6B-8F1D-4568-BFFC-F35737DF850A}" dt="2026-05-11T13:22:40.949" v="286" actId="255"/>
          <ac:spMkLst>
            <pc:docMk/>
            <pc:sldMk cId="0" sldId="257"/>
            <ac:spMk id="34" creationId="{00000000-0000-0000-0000-000000000000}"/>
          </ac:spMkLst>
        </pc:spChg>
        <pc:spChg chg="mod">
          <ac:chgData name="Shagun Shakya" userId="3895ead5-7fc0-4035-ad3f-36643edc7dba" providerId="ADAL" clId="{1DC9CC6B-8F1D-4568-BFFC-F35737DF850A}" dt="2026-05-11T13:22:40.949" v="286" actId="255"/>
          <ac:spMkLst>
            <pc:docMk/>
            <pc:sldMk cId="0" sldId="257"/>
            <ac:spMk id="35" creationId="{00000000-0000-0000-0000-000000000000}"/>
          </ac:spMkLst>
        </pc:spChg>
        <pc:spChg chg="mod">
          <ac:chgData name="Shagun Shakya" userId="3895ead5-7fc0-4035-ad3f-36643edc7dba" providerId="ADAL" clId="{1DC9CC6B-8F1D-4568-BFFC-F35737DF850A}" dt="2026-05-11T13:22:40.949" v="286" actId="255"/>
          <ac:spMkLst>
            <pc:docMk/>
            <pc:sldMk cId="0" sldId="257"/>
            <ac:spMk id="37" creationId="{00000000-0000-0000-0000-000000000000}"/>
          </ac:spMkLst>
        </pc:spChg>
        <pc:spChg chg="mod">
          <ac:chgData name="Shagun Shakya" userId="3895ead5-7fc0-4035-ad3f-36643edc7dba" providerId="ADAL" clId="{1DC9CC6B-8F1D-4568-BFFC-F35737DF850A}" dt="2026-05-11T13:22:40.949" v="286" actId="255"/>
          <ac:spMkLst>
            <pc:docMk/>
            <pc:sldMk cId="0" sldId="257"/>
            <ac:spMk id="38" creationId="{00000000-0000-0000-0000-000000000000}"/>
          </ac:spMkLst>
        </pc:spChg>
        <pc:spChg chg="mod">
          <ac:chgData name="Shagun Shakya" userId="3895ead5-7fc0-4035-ad3f-36643edc7dba" providerId="ADAL" clId="{1DC9CC6B-8F1D-4568-BFFC-F35737DF850A}" dt="2026-05-11T13:22:40.949" v="286" actId="255"/>
          <ac:spMkLst>
            <pc:docMk/>
            <pc:sldMk cId="0" sldId="257"/>
            <ac:spMk id="39" creationId="{00000000-0000-0000-0000-000000000000}"/>
          </ac:spMkLst>
        </pc:spChg>
        <pc:spChg chg="mod">
          <ac:chgData name="Shagun Shakya" userId="3895ead5-7fc0-4035-ad3f-36643edc7dba" providerId="ADAL" clId="{1DC9CC6B-8F1D-4568-BFFC-F35737DF850A}" dt="2026-05-11T13:23:05.227" v="287" actId="2711"/>
          <ac:spMkLst>
            <pc:docMk/>
            <pc:sldMk cId="0" sldId="257"/>
            <ac:spMk id="41" creationId="{00000000-0000-0000-0000-000000000000}"/>
          </ac:spMkLst>
        </pc:spChg>
        <pc:spChg chg="add mod">
          <ac:chgData name="Shagun Shakya" userId="3895ead5-7fc0-4035-ad3f-36643edc7dba" providerId="ADAL" clId="{1DC9CC6B-8F1D-4568-BFFC-F35737DF850A}" dt="2026-05-12T12:40:21.114" v="957" actId="1076"/>
          <ac:spMkLst>
            <pc:docMk/>
            <pc:sldMk cId="0" sldId="257"/>
            <ac:spMk id="59" creationId="{83EC04B8-D3F2-FF36-B128-C581022B46B0}"/>
          </ac:spMkLst>
        </pc:spChg>
        <pc:spChg chg="add del mod topLvl">
          <ac:chgData name="Shagun Shakya" userId="3895ead5-7fc0-4035-ad3f-36643edc7dba" providerId="ADAL" clId="{1DC9CC6B-8F1D-4568-BFFC-F35737DF850A}" dt="2026-05-12T12:39:49.228" v="955" actId="14100"/>
          <ac:spMkLst>
            <pc:docMk/>
            <pc:sldMk cId="0" sldId="257"/>
            <ac:spMk id="60" creationId="{EACA37F6-126F-A85D-3D56-70E90A2048C1}"/>
          </ac:spMkLst>
        </pc:spChg>
        <pc:spChg chg="mod topLvl">
          <ac:chgData name="Shagun Shakya" userId="3895ead5-7fc0-4035-ad3f-36643edc7dba" providerId="ADAL" clId="{1DC9CC6B-8F1D-4568-BFFC-F35737DF850A}" dt="2026-05-12T12:28:08.816" v="858" actId="165"/>
          <ac:spMkLst>
            <pc:docMk/>
            <pc:sldMk cId="0" sldId="257"/>
            <ac:spMk id="64" creationId="{A75CA12E-1C2B-5C22-1E7B-3E87C58ACC82}"/>
          </ac:spMkLst>
        </pc:spChg>
        <pc:spChg chg="mod topLvl">
          <ac:chgData name="Shagun Shakya" userId="3895ead5-7fc0-4035-ad3f-36643edc7dba" providerId="ADAL" clId="{1DC9CC6B-8F1D-4568-BFFC-F35737DF850A}" dt="2026-05-12T12:28:08.816" v="858" actId="165"/>
          <ac:spMkLst>
            <pc:docMk/>
            <pc:sldMk cId="0" sldId="257"/>
            <ac:spMk id="67" creationId="{1EA927DA-3A08-2C75-9BA5-A0A001A7FE9B}"/>
          </ac:spMkLst>
        </pc:spChg>
        <pc:spChg chg="mod topLvl">
          <ac:chgData name="Shagun Shakya" userId="3895ead5-7fc0-4035-ad3f-36643edc7dba" providerId="ADAL" clId="{1DC9CC6B-8F1D-4568-BFFC-F35737DF850A}" dt="2026-05-12T12:28:08.816" v="858" actId="165"/>
          <ac:spMkLst>
            <pc:docMk/>
            <pc:sldMk cId="0" sldId="257"/>
            <ac:spMk id="70" creationId="{6FA5113E-7535-6ADC-3C2B-2B8E513B8A16}"/>
          </ac:spMkLst>
        </pc:spChg>
        <pc:spChg chg="mod topLvl">
          <ac:chgData name="Shagun Shakya" userId="3895ead5-7fc0-4035-ad3f-36643edc7dba" providerId="ADAL" clId="{1DC9CC6B-8F1D-4568-BFFC-F35737DF850A}" dt="2026-05-12T12:28:08.816" v="858" actId="165"/>
          <ac:spMkLst>
            <pc:docMk/>
            <pc:sldMk cId="0" sldId="257"/>
            <ac:spMk id="73" creationId="{ADB37F08-D0B7-603D-2828-79082E1537A1}"/>
          </ac:spMkLst>
        </pc:spChg>
        <pc:spChg chg="add mod">
          <ac:chgData name="Shagun Shakya" userId="3895ead5-7fc0-4035-ad3f-36643edc7dba" providerId="ADAL" clId="{1DC9CC6B-8F1D-4568-BFFC-F35737DF850A}" dt="2026-05-12T12:38:25.429" v="952" actId="208"/>
          <ac:spMkLst>
            <pc:docMk/>
            <pc:sldMk cId="0" sldId="257"/>
            <ac:spMk id="83" creationId="{1DD496D2-4B64-1CAB-78E3-478B0F2F268D}"/>
          </ac:spMkLst>
        </pc:spChg>
        <pc:spChg chg="add mod">
          <ac:chgData name="Shagun Shakya" userId="3895ead5-7fc0-4035-ad3f-36643edc7dba" providerId="ADAL" clId="{1DC9CC6B-8F1D-4568-BFFC-F35737DF850A}" dt="2026-05-12T12:38:41.523" v="953" actId="408"/>
          <ac:spMkLst>
            <pc:docMk/>
            <pc:sldMk cId="0" sldId="257"/>
            <ac:spMk id="84" creationId="{73A0DBD2-A26A-B293-570B-FDBE0D40D142}"/>
          </ac:spMkLst>
        </pc:spChg>
        <pc:spChg chg="add mod">
          <ac:chgData name="Shagun Shakya" userId="3895ead5-7fc0-4035-ad3f-36643edc7dba" providerId="ADAL" clId="{1DC9CC6B-8F1D-4568-BFFC-F35737DF850A}" dt="2026-05-12T12:38:25.429" v="952" actId="208"/>
          <ac:spMkLst>
            <pc:docMk/>
            <pc:sldMk cId="0" sldId="257"/>
            <ac:spMk id="85" creationId="{793D6A3D-C071-D94F-6E9A-75865F14418A}"/>
          </ac:spMkLst>
        </pc:spChg>
        <pc:spChg chg="add del mod">
          <ac:chgData name="Shagun Shakya" userId="3895ead5-7fc0-4035-ad3f-36643edc7dba" providerId="ADAL" clId="{1DC9CC6B-8F1D-4568-BFFC-F35737DF850A}" dt="2026-05-13T06:21:14.440" v="1050" actId="478"/>
          <ac:spMkLst>
            <pc:docMk/>
            <pc:sldMk cId="0" sldId="257"/>
            <ac:spMk id="86" creationId="{585BE2B7-723C-AA37-0900-1739F4DA8E86}"/>
          </ac:spMkLst>
        </pc:spChg>
        <pc:spChg chg="add mod">
          <ac:chgData name="Shagun Shakya" userId="3895ead5-7fc0-4035-ad3f-36643edc7dba" providerId="ADAL" clId="{1DC9CC6B-8F1D-4568-BFFC-F35737DF850A}" dt="2026-05-13T07:44:04.521" v="1065" actId="3064"/>
          <ac:spMkLst>
            <pc:docMk/>
            <pc:sldMk cId="0" sldId="257"/>
            <ac:spMk id="87" creationId="{C9B16CC9-8149-2A97-9E35-BEB61E5B6A6F}"/>
          </ac:spMkLst>
        </pc:spChg>
        <pc:grpChg chg="mod">
          <ac:chgData name="Shagun Shakya" userId="3895ead5-7fc0-4035-ad3f-36643edc7dba" providerId="ADAL" clId="{1DC9CC6B-8F1D-4568-BFFC-F35737DF850A}" dt="2026-05-13T08:47:50.435" v="1131" actId="1076"/>
          <ac:grpSpMkLst>
            <pc:docMk/>
            <pc:sldMk cId="0" sldId="257"/>
            <ac:grpSpMk id="40" creationId="{00000000-0000-0000-0000-000000000000}"/>
          </ac:grpSpMkLst>
        </pc:grpChg>
        <pc:grpChg chg="add mod">
          <ac:chgData name="Shagun Shakya" userId="3895ead5-7fc0-4035-ad3f-36643edc7dba" providerId="ADAL" clId="{1DC9CC6B-8F1D-4568-BFFC-F35737DF850A}" dt="2026-05-12T12:35:05.302" v="925" actId="1076"/>
          <ac:grpSpMkLst>
            <pc:docMk/>
            <pc:sldMk cId="0" sldId="257"/>
            <ac:grpSpMk id="75" creationId="{6B864788-215D-9434-4F70-F082DA316374}"/>
          </ac:grpSpMkLst>
        </pc:grpChg>
        <pc:grpChg chg="add mod topLvl">
          <ac:chgData name="Shagun Shakya" userId="3895ead5-7fc0-4035-ad3f-36643edc7dba" providerId="ADAL" clId="{1DC9CC6B-8F1D-4568-BFFC-F35737DF850A}" dt="2026-05-12T12:35:19.692" v="926" actId="408"/>
          <ac:grpSpMkLst>
            <pc:docMk/>
            <pc:sldMk cId="0" sldId="257"/>
            <ac:grpSpMk id="76" creationId="{8489BC77-F5BE-4110-39C8-6DFEA9DFE6C1}"/>
          </ac:grpSpMkLst>
        </pc:grpChg>
        <pc:grpChg chg="add mod topLvl">
          <ac:chgData name="Shagun Shakya" userId="3895ead5-7fc0-4035-ad3f-36643edc7dba" providerId="ADAL" clId="{1DC9CC6B-8F1D-4568-BFFC-F35737DF850A}" dt="2026-05-12T12:35:19.692" v="926" actId="408"/>
          <ac:grpSpMkLst>
            <pc:docMk/>
            <pc:sldMk cId="0" sldId="257"/>
            <ac:grpSpMk id="77" creationId="{1EA41D76-A571-BDCA-AF88-C74D5262DCDE}"/>
          </ac:grpSpMkLst>
        </pc:grpChg>
        <pc:grpChg chg="add mod">
          <ac:chgData name="Shagun Shakya" userId="3895ead5-7fc0-4035-ad3f-36643edc7dba" providerId="ADAL" clId="{1DC9CC6B-8F1D-4568-BFFC-F35737DF850A}" dt="2026-05-12T09:47:01.239" v="712" actId="164"/>
          <ac:grpSpMkLst>
            <pc:docMk/>
            <pc:sldMk cId="0" sldId="257"/>
            <ac:grpSpMk id="78" creationId="{F52E959A-9E1E-1EAC-FF81-FD5548B35ED1}"/>
          </ac:grpSpMkLst>
        </pc:grpChg>
        <pc:picChg chg="mod topLvl">
          <ac:chgData name="Shagun Shakya" userId="3895ead5-7fc0-4035-ad3f-36643edc7dba" providerId="ADAL" clId="{1DC9CC6B-8F1D-4568-BFFC-F35737DF850A}" dt="2026-05-12T12:28:08.816" v="858" actId="165"/>
          <ac:picMkLst>
            <pc:docMk/>
            <pc:sldMk cId="0" sldId="257"/>
            <ac:picMk id="63" creationId="{BA8AB305-D696-7971-4A0D-A9A2765A63FC}"/>
          </ac:picMkLst>
        </pc:picChg>
        <pc:picChg chg="mod topLvl">
          <ac:chgData name="Shagun Shakya" userId="3895ead5-7fc0-4035-ad3f-36643edc7dba" providerId="ADAL" clId="{1DC9CC6B-8F1D-4568-BFFC-F35737DF850A}" dt="2026-05-12T12:28:08.816" v="858" actId="165"/>
          <ac:picMkLst>
            <pc:docMk/>
            <pc:sldMk cId="0" sldId="257"/>
            <ac:picMk id="66" creationId="{BF222B40-1243-737C-3ED8-B32D2A594288}"/>
          </ac:picMkLst>
        </pc:picChg>
        <pc:picChg chg="mod topLvl">
          <ac:chgData name="Shagun Shakya" userId="3895ead5-7fc0-4035-ad3f-36643edc7dba" providerId="ADAL" clId="{1DC9CC6B-8F1D-4568-BFFC-F35737DF850A}" dt="2026-05-12T12:28:08.816" v="858" actId="165"/>
          <ac:picMkLst>
            <pc:docMk/>
            <pc:sldMk cId="0" sldId="257"/>
            <ac:picMk id="69" creationId="{AFB832D3-5CAC-256B-213E-E5BFD8EEBF2D}"/>
          </ac:picMkLst>
        </pc:picChg>
        <pc:picChg chg="mod topLvl">
          <ac:chgData name="Shagun Shakya" userId="3895ead5-7fc0-4035-ad3f-36643edc7dba" providerId="ADAL" clId="{1DC9CC6B-8F1D-4568-BFFC-F35737DF850A}" dt="2026-05-12T12:28:08.816" v="858" actId="165"/>
          <ac:picMkLst>
            <pc:docMk/>
            <pc:sldMk cId="0" sldId="257"/>
            <ac:picMk id="72" creationId="{B4FBBD46-E9D7-27FB-B9F1-B0A54DFA0958}"/>
          </ac:picMkLst>
        </pc:picChg>
      </pc:sldChg>
      <pc:sldChg chg="addSp delSp modSp add del mod">
        <pc:chgData name="Shagun Shakya" userId="3895ead5-7fc0-4035-ad3f-36643edc7dba" providerId="ADAL" clId="{1DC9CC6B-8F1D-4568-BFFC-F35737DF850A}" dt="2026-05-14T15:32:17.516" v="2588"/>
        <pc:sldMkLst>
          <pc:docMk/>
          <pc:sldMk cId="0" sldId="258"/>
        </pc:sldMkLst>
        <pc:spChg chg="mod">
          <ac:chgData name="Shagun Shakya" userId="3895ead5-7fc0-4035-ad3f-36643edc7dba" providerId="ADAL" clId="{1DC9CC6B-8F1D-4568-BFFC-F35737DF850A}" dt="2026-05-12T12:42:16.086" v="971" actId="1076"/>
          <ac:spMkLst>
            <pc:docMk/>
            <pc:sldMk cId="0" sldId="258"/>
            <ac:spMk id="7" creationId="{00000000-0000-0000-0000-000000000000}"/>
          </ac:spMkLst>
        </pc:spChg>
        <pc:spChg chg="mod">
          <ac:chgData name="Shagun Shakya" userId="3895ead5-7fc0-4035-ad3f-36643edc7dba" providerId="ADAL" clId="{1DC9CC6B-8F1D-4568-BFFC-F35737DF850A}" dt="2026-05-14T15:32:17.516" v="2588"/>
          <ac:spMkLst>
            <pc:docMk/>
            <pc:sldMk cId="0" sldId="258"/>
            <ac:spMk id="16" creationId="{00000000-0000-0000-0000-000000000000}"/>
          </ac:spMkLst>
        </pc:spChg>
        <pc:grpChg chg="mod">
          <ac:chgData name="Shagun Shakya" userId="3895ead5-7fc0-4035-ad3f-36643edc7dba" providerId="ADAL" clId="{1DC9CC6B-8F1D-4568-BFFC-F35737DF850A}" dt="2026-05-12T12:43:01.828" v="980" actId="12789"/>
          <ac:grpSpMkLst>
            <pc:docMk/>
            <pc:sldMk cId="0" sldId="258"/>
            <ac:grpSpMk id="9" creationId="{00000000-0000-0000-0000-000000000000}"/>
          </ac:grpSpMkLst>
        </pc:grpChg>
        <pc:grpChg chg="mod">
          <ac:chgData name="Shagun Shakya" userId="3895ead5-7fc0-4035-ad3f-36643edc7dba" providerId="ADAL" clId="{1DC9CC6B-8F1D-4568-BFFC-F35737DF850A}" dt="2026-05-12T12:19:17.255" v="767" actId="12789"/>
          <ac:grpSpMkLst>
            <pc:docMk/>
            <pc:sldMk cId="0" sldId="258"/>
            <ac:grpSpMk id="21" creationId="{00000000-0000-0000-0000-000000000000}"/>
          </ac:grpSpMkLst>
        </pc:grpChg>
        <pc:picChg chg="add mod">
          <ac:chgData name="Shagun Shakya" userId="3895ead5-7fc0-4035-ad3f-36643edc7dba" providerId="ADAL" clId="{1DC9CC6B-8F1D-4568-BFFC-F35737DF850A}" dt="2026-05-12T12:19:17.255" v="767" actId="12789"/>
          <ac:picMkLst>
            <pc:docMk/>
            <pc:sldMk cId="0" sldId="258"/>
            <ac:picMk id="51" creationId="{14EAC582-8BF3-E15B-0570-82D1DE4E5B52}"/>
          </ac:picMkLst>
        </pc:picChg>
        <pc:picChg chg="add mod ord">
          <ac:chgData name="Shagun Shakya" userId="3895ead5-7fc0-4035-ad3f-36643edc7dba" providerId="ADAL" clId="{1DC9CC6B-8F1D-4568-BFFC-F35737DF850A}" dt="2026-05-12T12:19:52.156" v="771" actId="166"/>
          <ac:picMkLst>
            <pc:docMk/>
            <pc:sldMk cId="0" sldId="258"/>
            <ac:picMk id="52" creationId="{C8496148-1DD1-B165-3DFF-32F54AA80C8B}"/>
          </ac:picMkLst>
        </pc:picChg>
        <pc:picChg chg="add mod ord">
          <ac:chgData name="Shagun Shakya" userId="3895ead5-7fc0-4035-ad3f-36643edc7dba" providerId="ADAL" clId="{1DC9CC6B-8F1D-4568-BFFC-F35737DF850A}" dt="2026-05-12T12:19:52.156" v="771" actId="166"/>
          <ac:picMkLst>
            <pc:docMk/>
            <pc:sldMk cId="0" sldId="258"/>
            <ac:picMk id="53" creationId="{08AD713D-6C31-514A-9103-EA18BE5BE6BF}"/>
          </ac:picMkLst>
        </pc:picChg>
        <pc:picChg chg="add mod">
          <ac:chgData name="Shagun Shakya" userId="3895ead5-7fc0-4035-ad3f-36643edc7dba" providerId="ADAL" clId="{1DC9CC6B-8F1D-4568-BFFC-F35737DF850A}" dt="2026-05-12T12:20:15.517" v="777"/>
          <ac:picMkLst>
            <pc:docMk/>
            <pc:sldMk cId="0" sldId="258"/>
            <ac:picMk id="55" creationId="{ED812C0E-9E7E-6738-17A4-B097D57FB14B}"/>
          </ac:picMkLst>
        </pc:picChg>
        <pc:picChg chg="add mod">
          <ac:chgData name="Shagun Shakya" userId="3895ead5-7fc0-4035-ad3f-36643edc7dba" providerId="ADAL" clId="{1DC9CC6B-8F1D-4568-BFFC-F35737DF850A}" dt="2026-05-12T12:43:01.828" v="980" actId="12789"/>
          <ac:picMkLst>
            <pc:docMk/>
            <pc:sldMk cId="0" sldId="258"/>
            <ac:picMk id="57" creationId="{D97D31E0-97D7-62F8-4CDB-EFBEB2902CC3}"/>
          </ac:picMkLst>
        </pc:picChg>
      </pc:sldChg>
      <pc:sldChg chg="modSp del">
        <pc:chgData name="Shagun Shakya" userId="3895ead5-7fc0-4035-ad3f-36643edc7dba" providerId="ADAL" clId="{1DC9CC6B-8F1D-4568-BFFC-F35737DF850A}" dt="2026-05-13T11:23:21.210" v="1373" actId="47"/>
        <pc:sldMkLst>
          <pc:docMk/>
          <pc:sldMk cId="0" sldId="259"/>
        </pc:sldMkLst>
        <pc:spChg chg="mod">
          <ac:chgData name="Shagun Shakya" userId="3895ead5-7fc0-4035-ad3f-36643edc7dba" providerId="ADAL" clId="{1DC9CC6B-8F1D-4568-BFFC-F35737DF850A}" dt="2026-05-13T11:01:06.295" v="1221"/>
          <ac:spMkLst>
            <pc:docMk/>
            <pc:sldMk cId="0" sldId="259"/>
            <ac:spMk id="15" creationId="{00000000-0000-0000-0000-000000000000}"/>
          </ac:spMkLst>
        </pc:spChg>
      </pc:sldChg>
      <pc:sldChg chg="addSp delSp modSp add mod">
        <pc:chgData name="Shagun Shakya" userId="3895ead5-7fc0-4035-ad3f-36643edc7dba" providerId="ADAL" clId="{1DC9CC6B-8F1D-4568-BFFC-F35737DF850A}" dt="2026-05-12T12:44:02.321" v="990" actId="12789"/>
        <pc:sldMkLst>
          <pc:docMk/>
          <pc:sldMk cId="0" sldId="260"/>
        </pc:sldMkLst>
        <pc:spChg chg="mod">
          <ac:chgData name="Shagun Shakya" userId="3895ead5-7fc0-4035-ad3f-36643edc7dba" providerId="ADAL" clId="{1DC9CC6B-8F1D-4568-BFFC-F35737DF850A}" dt="2026-05-12T12:43:53.039" v="987" actId="1076"/>
          <ac:spMkLst>
            <pc:docMk/>
            <pc:sldMk cId="0" sldId="260"/>
            <ac:spMk id="7" creationId="{00000000-0000-0000-0000-000000000000}"/>
          </ac:spMkLst>
        </pc:spChg>
        <pc:spChg chg="mod">
          <ac:chgData name="Shagun Shakya" userId="3895ead5-7fc0-4035-ad3f-36643edc7dba" providerId="ADAL" clId="{1DC9CC6B-8F1D-4568-BFFC-F35737DF850A}" dt="2026-05-12T12:18:25.649" v="761" actId="2711"/>
          <ac:spMkLst>
            <pc:docMk/>
            <pc:sldMk cId="0" sldId="260"/>
            <ac:spMk id="16" creationId="{00000000-0000-0000-0000-000000000000}"/>
          </ac:spMkLst>
        </pc:spChg>
        <pc:grpChg chg="mod">
          <ac:chgData name="Shagun Shakya" userId="3895ead5-7fc0-4035-ad3f-36643edc7dba" providerId="ADAL" clId="{1DC9CC6B-8F1D-4568-BFFC-F35737DF850A}" dt="2026-05-12T12:44:02.321" v="990" actId="12789"/>
          <ac:grpSpMkLst>
            <pc:docMk/>
            <pc:sldMk cId="0" sldId="260"/>
            <ac:grpSpMk id="9" creationId="{00000000-0000-0000-0000-000000000000}"/>
          </ac:grpSpMkLst>
        </pc:grpChg>
        <pc:grpChg chg="mod">
          <ac:chgData name="Shagun Shakya" userId="3895ead5-7fc0-4035-ad3f-36643edc7dba" providerId="ADAL" clId="{1DC9CC6B-8F1D-4568-BFFC-F35737DF850A}" dt="2026-05-12T12:22:32.870" v="800" actId="12789"/>
          <ac:grpSpMkLst>
            <pc:docMk/>
            <pc:sldMk cId="0" sldId="260"/>
            <ac:grpSpMk id="21" creationId="{00000000-0000-0000-0000-000000000000}"/>
          </ac:grpSpMkLst>
        </pc:grpChg>
        <pc:grpChg chg="mod">
          <ac:chgData name="Shagun Shakya" userId="3895ead5-7fc0-4035-ad3f-36643edc7dba" providerId="ADAL" clId="{1DC9CC6B-8F1D-4568-BFFC-F35737DF850A}" dt="2026-05-12T12:23:21.138" v="816" actId="12789"/>
          <ac:grpSpMkLst>
            <pc:docMk/>
            <pc:sldMk cId="0" sldId="260"/>
            <ac:grpSpMk id="29" creationId="{00000000-0000-0000-0000-000000000000}"/>
          </ac:grpSpMkLst>
        </pc:grpChg>
        <pc:grpChg chg="mod">
          <ac:chgData name="Shagun Shakya" userId="3895ead5-7fc0-4035-ad3f-36643edc7dba" providerId="ADAL" clId="{1DC9CC6B-8F1D-4568-BFFC-F35737DF850A}" dt="2026-05-12T12:22:50.156" v="807" actId="1076"/>
          <ac:grpSpMkLst>
            <pc:docMk/>
            <pc:sldMk cId="0" sldId="260"/>
            <ac:grpSpMk id="39" creationId="{00000000-0000-0000-0000-000000000000}"/>
          </ac:grpSpMkLst>
        </pc:grpChg>
        <pc:grpChg chg="mod">
          <ac:chgData name="Shagun Shakya" userId="3895ead5-7fc0-4035-ad3f-36643edc7dba" providerId="ADAL" clId="{1DC9CC6B-8F1D-4568-BFFC-F35737DF850A}" dt="2026-05-12T12:22:59.283" v="810" actId="12789"/>
          <ac:grpSpMkLst>
            <pc:docMk/>
            <pc:sldMk cId="0" sldId="260"/>
            <ac:grpSpMk id="47" creationId="{00000000-0000-0000-0000-000000000000}"/>
          </ac:grpSpMkLst>
        </pc:grpChg>
        <pc:grpChg chg="mod">
          <ac:chgData name="Shagun Shakya" userId="3895ead5-7fc0-4035-ad3f-36643edc7dba" providerId="ADAL" clId="{1DC9CC6B-8F1D-4568-BFFC-F35737DF850A}" dt="2026-05-12T12:23:38.440" v="821" actId="12789"/>
          <ac:grpSpMkLst>
            <pc:docMk/>
            <pc:sldMk cId="0" sldId="260"/>
            <ac:grpSpMk id="55" creationId="{00000000-0000-0000-0000-000000000000}"/>
          </ac:grpSpMkLst>
        </pc:grpChg>
        <pc:grpChg chg="mod">
          <ac:chgData name="Shagun Shakya" userId="3895ead5-7fc0-4035-ad3f-36643edc7dba" providerId="ADAL" clId="{1DC9CC6B-8F1D-4568-BFFC-F35737DF850A}" dt="2026-05-12T12:24:02.460" v="825" actId="12789"/>
          <ac:grpSpMkLst>
            <pc:docMk/>
            <pc:sldMk cId="0" sldId="260"/>
            <ac:grpSpMk id="63" creationId="{00000000-0000-0000-0000-000000000000}"/>
          </ac:grpSpMkLst>
        </pc:grpChg>
        <pc:picChg chg="add mod">
          <ac:chgData name="Shagun Shakya" userId="3895ead5-7fc0-4035-ad3f-36643edc7dba" providerId="ADAL" clId="{1DC9CC6B-8F1D-4568-BFFC-F35737DF850A}" dt="2026-05-12T12:22:32.870" v="800" actId="12789"/>
          <ac:picMkLst>
            <pc:docMk/>
            <pc:sldMk cId="0" sldId="260"/>
            <ac:picMk id="67" creationId="{29C59827-EA3A-A684-1705-DC74B1363B61}"/>
          </ac:picMkLst>
        </pc:picChg>
        <pc:picChg chg="add mod">
          <ac:chgData name="Shagun Shakya" userId="3895ead5-7fc0-4035-ad3f-36643edc7dba" providerId="ADAL" clId="{1DC9CC6B-8F1D-4568-BFFC-F35737DF850A}" dt="2026-05-12T12:22:44.758" v="804" actId="12789"/>
          <ac:picMkLst>
            <pc:docMk/>
            <pc:sldMk cId="0" sldId="260"/>
            <ac:picMk id="68" creationId="{ED2FA4CA-1F3A-BFF0-77F8-999DECF38E83}"/>
          </ac:picMkLst>
        </pc:picChg>
        <pc:picChg chg="add mod">
          <ac:chgData name="Shagun Shakya" userId="3895ead5-7fc0-4035-ad3f-36643edc7dba" providerId="ADAL" clId="{1DC9CC6B-8F1D-4568-BFFC-F35737DF850A}" dt="2026-05-12T12:22:59.283" v="810" actId="12789"/>
          <ac:picMkLst>
            <pc:docMk/>
            <pc:sldMk cId="0" sldId="260"/>
            <ac:picMk id="69" creationId="{42105E26-1342-9893-85E2-E3601343EA00}"/>
          </ac:picMkLst>
        </pc:picChg>
        <pc:picChg chg="add mod">
          <ac:chgData name="Shagun Shakya" userId="3895ead5-7fc0-4035-ad3f-36643edc7dba" providerId="ADAL" clId="{1DC9CC6B-8F1D-4568-BFFC-F35737DF850A}" dt="2026-05-12T12:23:21.138" v="816" actId="12789"/>
          <ac:picMkLst>
            <pc:docMk/>
            <pc:sldMk cId="0" sldId="260"/>
            <ac:picMk id="70" creationId="{0D7DA0B4-D32D-92E6-33E6-488BF2BAA4BA}"/>
          </ac:picMkLst>
        </pc:picChg>
        <pc:picChg chg="add mod">
          <ac:chgData name="Shagun Shakya" userId="3895ead5-7fc0-4035-ad3f-36643edc7dba" providerId="ADAL" clId="{1DC9CC6B-8F1D-4568-BFFC-F35737DF850A}" dt="2026-05-12T12:23:38.440" v="821" actId="12789"/>
          <ac:picMkLst>
            <pc:docMk/>
            <pc:sldMk cId="0" sldId="260"/>
            <ac:picMk id="71" creationId="{AEFC5B4E-7969-6F04-E7EB-CB982D71E74C}"/>
          </ac:picMkLst>
        </pc:picChg>
        <pc:picChg chg="add mod">
          <ac:chgData name="Shagun Shakya" userId="3895ead5-7fc0-4035-ad3f-36643edc7dba" providerId="ADAL" clId="{1DC9CC6B-8F1D-4568-BFFC-F35737DF850A}" dt="2026-05-12T12:24:02.460" v="825" actId="12789"/>
          <ac:picMkLst>
            <pc:docMk/>
            <pc:sldMk cId="0" sldId="260"/>
            <ac:picMk id="72" creationId="{A5B9D9AE-FA6D-B920-41B6-C8BF72DE5A99}"/>
          </ac:picMkLst>
        </pc:picChg>
        <pc:picChg chg="add mod">
          <ac:chgData name="Shagun Shakya" userId="3895ead5-7fc0-4035-ad3f-36643edc7dba" providerId="ADAL" clId="{1DC9CC6B-8F1D-4568-BFFC-F35737DF850A}" dt="2026-05-12T12:44:02.321" v="990" actId="12789"/>
          <ac:picMkLst>
            <pc:docMk/>
            <pc:sldMk cId="0" sldId="260"/>
            <ac:picMk id="74" creationId="{B5E71585-0D45-C0C7-829A-56A8BB92C012}"/>
          </ac:picMkLst>
        </pc:picChg>
      </pc:sldChg>
      <pc:sldChg chg="addSp delSp modSp add mod">
        <pc:chgData name="Shagun Shakya" userId="3895ead5-7fc0-4035-ad3f-36643edc7dba" providerId="ADAL" clId="{1DC9CC6B-8F1D-4568-BFFC-F35737DF850A}" dt="2026-05-14T10:07:15.236" v="1461" actId="165"/>
        <pc:sldMkLst>
          <pc:docMk/>
          <pc:sldMk cId="0" sldId="261"/>
        </pc:sldMkLst>
        <pc:spChg chg="mod">
          <ac:chgData name="Shagun Shakya" userId="3895ead5-7fc0-4035-ad3f-36643edc7dba" providerId="ADAL" clId="{1DC9CC6B-8F1D-4568-BFFC-F35737DF850A}" dt="2026-05-12T12:18:31.538" v="762" actId="2711"/>
          <ac:spMkLst>
            <pc:docMk/>
            <pc:sldMk cId="0" sldId="261"/>
            <ac:spMk id="16" creationId="{00000000-0000-0000-0000-000000000000}"/>
          </ac:spMkLst>
        </pc:spChg>
        <pc:spChg chg="mod topLvl">
          <ac:chgData name="Shagun Shakya" userId="3895ead5-7fc0-4035-ad3f-36643edc7dba" providerId="ADAL" clId="{1DC9CC6B-8F1D-4568-BFFC-F35737DF850A}" dt="2026-05-12T12:25:18.883" v="835" actId="165"/>
          <ac:spMkLst>
            <pc:docMk/>
            <pc:sldMk cId="0" sldId="261"/>
            <ac:spMk id="18" creationId="{00000000-0000-0000-0000-000000000000}"/>
          </ac:spMkLst>
        </pc:spChg>
        <pc:spChg chg="mod">
          <ac:chgData name="Shagun Shakya" userId="3895ead5-7fc0-4035-ad3f-36643edc7dba" providerId="ADAL" clId="{1DC9CC6B-8F1D-4568-BFFC-F35737DF850A}" dt="2026-05-12T12:25:18.883" v="835" actId="165"/>
          <ac:spMkLst>
            <pc:docMk/>
            <pc:sldMk cId="0" sldId="261"/>
            <ac:spMk id="20" creationId="{00000000-0000-0000-0000-000000000000}"/>
          </ac:spMkLst>
        </pc:spChg>
        <pc:spChg chg="mod">
          <ac:chgData name="Shagun Shakya" userId="3895ead5-7fc0-4035-ad3f-36643edc7dba" providerId="ADAL" clId="{1DC9CC6B-8F1D-4568-BFFC-F35737DF850A}" dt="2026-05-12T12:25:18.883" v="835" actId="165"/>
          <ac:spMkLst>
            <pc:docMk/>
            <pc:sldMk cId="0" sldId="261"/>
            <ac:spMk id="21" creationId="{00000000-0000-0000-0000-000000000000}"/>
          </ac:spMkLst>
        </pc:spChg>
        <pc:spChg chg="mod">
          <ac:chgData name="Shagun Shakya" userId="3895ead5-7fc0-4035-ad3f-36643edc7dba" providerId="ADAL" clId="{1DC9CC6B-8F1D-4568-BFFC-F35737DF850A}" dt="2026-05-12T12:25:18.883" v="835" actId="165"/>
          <ac:spMkLst>
            <pc:docMk/>
            <pc:sldMk cId="0" sldId="261"/>
            <ac:spMk id="23" creationId="{00000000-0000-0000-0000-000000000000}"/>
          </ac:spMkLst>
        </pc:spChg>
        <pc:spChg chg="mod">
          <ac:chgData name="Shagun Shakya" userId="3895ead5-7fc0-4035-ad3f-36643edc7dba" providerId="ADAL" clId="{1DC9CC6B-8F1D-4568-BFFC-F35737DF850A}" dt="2026-05-12T12:25:18.883" v="835" actId="165"/>
          <ac:spMkLst>
            <pc:docMk/>
            <pc:sldMk cId="0" sldId="261"/>
            <ac:spMk id="24" creationId="{00000000-0000-0000-0000-000000000000}"/>
          </ac:spMkLst>
        </pc:spChg>
        <pc:spChg chg="mod topLvl">
          <ac:chgData name="Shagun Shakya" userId="3895ead5-7fc0-4035-ad3f-36643edc7dba" providerId="ADAL" clId="{1DC9CC6B-8F1D-4568-BFFC-F35737DF850A}" dt="2026-05-12T12:25:18.883" v="835" actId="165"/>
          <ac:spMkLst>
            <pc:docMk/>
            <pc:sldMk cId="0" sldId="261"/>
            <ac:spMk id="25" creationId="{00000000-0000-0000-0000-000000000000}"/>
          </ac:spMkLst>
        </pc:spChg>
        <pc:spChg chg="mod topLvl">
          <ac:chgData name="Shagun Shakya" userId="3895ead5-7fc0-4035-ad3f-36643edc7dba" providerId="ADAL" clId="{1DC9CC6B-8F1D-4568-BFFC-F35737DF850A}" dt="2026-05-12T12:26:03.087" v="843" actId="1076"/>
          <ac:spMkLst>
            <pc:docMk/>
            <pc:sldMk cId="0" sldId="261"/>
            <ac:spMk id="27" creationId="{00000000-0000-0000-0000-000000000000}"/>
          </ac:spMkLst>
        </pc:spChg>
        <pc:spChg chg="mod">
          <ac:chgData name="Shagun Shakya" userId="3895ead5-7fc0-4035-ad3f-36643edc7dba" providerId="ADAL" clId="{1DC9CC6B-8F1D-4568-BFFC-F35737DF850A}" dt="2026-05-12T12:24:58.653" v="832" actId="165"/>
          <ac:spMkLst>
            <pc:docMk/>
            <pc:sldMk cId="0" sldId="261"/>
            <ac:spMk id="29" creationId="{00000000-0000-0000-0000-000000000000}"/>
          </ac:spMkLst>
        </pc:spChg>
        <pc:spChg chg="mod">
          <ac:chgData name="Shagun Shakya" userId="3895ead5-7fc0-4035-ad3f-36643edc7dba" providerId="ADAL" clId="{1DC9CC6B-8F1D-4568-BFFC-F35737DF850A}" dt="2026-05-12T12:24:58.653" v="832" actId="165"/>
          <ac:spMkLst>
            <pc:docMk/>
            <pc:sldMk cId="0" sldId="261"/>
            <ac:spMk id="30" creationId="{00000000-0000-0000-0000-000000000000}"/>
          </ac:spMkLst>
        </pc:spChg>
        <pc:spChg chg="mod">
          <ac:chgData name="Shagun Shakya" userId="3895ead5-7fc0-4035-ad3f-36643edc7dba" providerId="ADAL" clId="{1DC9CC6B-8F1D-4568-BFFC-F35737DF850A}" dt="2026-05-12T12:24:58.653" v="832" actId="165"/>
          <ac:spMkLst>
            <pc:docMk/>
            <pc:sldMk cId="0" sldId="261"/>
            <ac:spMk id="32" creationId="{00000000-0000-0000-0000-000000000000}"/>
          </ac:spMkLst>
        </pc:spChg>
        <pc:spChg chg="mod">
          <ac:chgData name="Shagun Shakya" userId="3895ead5-7fc0-4035-ad3f-36643edc7dba" providerId="ADAL" clId="{1DC9CC6B-8F1D-4568-BFFC-F35737DF850A}" dt="2026-05-12T12:24:58.653" v="832" actId="165"/>
          <ac:spMkLst>
            <pc:docMk/>
            <pc:sldMk cId="0" sldId="261"/>
            <ac:spMk id="33" creationId="{00000000-0000-0000-0000-000000000000}"/>
          </ac:spMkLst>
        </pc:spChg>
        <pc:spChg chg="mod topLvl">
          <ac:chgData name="Shagun Shakya" userId="3895ead5-7fc0-4035-ad3f-36643edc7dba" providerId="ADAL" clId="{1DC9CC6B-8F1D-4568-BFFC-F35737DF850A}" dt="2026-05-12T12:24:58.653" v="832" actId="165"/>
          <ac:spMkLst>
            <pc:docMk/>
            <pc:sldMk cId="0" sldId="261"/>
            <ac:spMk id="34" creationId="{00000000-0000-0000-0000-000000000000}"/>
          </ac:spMkLst>
        </pc:spChg>
        <pc:spChg chg="mod topLvl">
          <ac:chgData name="Shagun Shakya" userId="3895ead5-7fc0-4035-ad3f-36643edc7dba" providerId="ADAL" clId="{1DC9CC6B-8F1D-4568-BFFC-F35737DF850A}" dt="2026-05-12T12:25:57.802" v="840" actId="165"/>
          <ac:spMkLst>
            <pc:docMk/>
            <pc:sldMk cId="0" sldId="261"/>
            <ac:spMk id="38" creationId="{00000000-0000-0000-0000-000000000000}"/>
          </ac:spMkLst>
        </pc:spChg>
        <pc:spChg chg="mod">
          <ac:chgData name="Shagun Shakya" userId="3895ead5-7fc0-4035-ad3f-36643edc7dba" providerId="ADAL" clId="{1DC9CC6B-8F1D-4568-BFFC-F35737DF850A}" dt="2026-05-12T12:25:57.802" v="840" actId="165"/>
          <ac:spMkLst>
            <pc:docMk/>
            <pc:sldMk cId="0" sldId="261"/>
            <ac:spMk id="40" creationId="{00000000-0000-0000-0000-000000000000}"/>
          </ac:spMkLst>
        </pc:spChg>
        <pc:spChg chg="mod">
          <ac:chgData name="Shagun Shakya" userId="3895ead5-7fc0-4035-ad3f-36643edc7dba" providerId="ADAL" clId="{1DC9CC6B-8F1D-4568-BFFC-F35737DF850A}" dt="2026-05-12T12:25:57.802" v="840" actId="165"/>
          <ac:spMkLst>
            <pc:docMk/>
            <pc:sldMk cId="0" sldId="261"/>
            <ac:spMk id="41" creationId="{00000000-0000-0000-0000-000000000000}"/>
          </ac:spMkLst>
        </pc:spChg>
        <pc:spChg chg="mod topLvl">
          <ac:chgData name="Shagun Shakya" userId="3895ead5-7fc0-4035-ad3f-36643edc7dba" providerId="ADAL" clId="{1DC9CC6B-8F1D-4568-BFFC-F35737DF850A}" dt="2026-05-14T10:07:15.236" v="1461" actId="165"/>
          <ac:spMkLst>
            <pc:docMk/>
            <pc:sldMk cId="0" sldId="261"/>
            <ac:spMk id="43" creationId="{00000000-0000-0000-0000-000000000000}"/>
          </ac:spMkLst>
        </pc:spChg>
        <pc:spChg chg="mod topLvl">
          <ac:chgData name="Shagun Shakya" userId="3895ead5-7fc0-4035-ad3f-36643edc7dba" providerId="ADAL" clId="{1DC9CC6B-8F1D-4568-BFFC-F35737DF850A}" dt="2026-05-14T10:07:15.236" v="1461" actId="165"/>
          <ac:spMkLst>
            <pc:docMk/>
            <pc:sldMk cId="0" sldId="261"/>
            <ac:spMk id="44" creationId="{00000000-0000-0000-0000-000000000000}"/>
          </ac:spMkLst>
        </pc:spChg>
        <pc:spChg chg="mod topLvl">
          <ac:chgData name="Shagun Shakya" userId="3895ead5-7fc0-4035-ad3f-36643edc7dba" providerId="ADAL" clId="{1DC9CC6B-8F1D-4568-BFFC-F35737DF850A}" dt="2026-05-12T12:25:57.802" v="840" actId="165"/>
          <ac:spMkLst>
            <pc:docMk/>
            <pc:sldMk cId="0" sldId="261"/>
            <ac:spMk id="45" creationId="{00000000-0000-0000-0000-000000000000}"/>
          </ac:spMkLst>
        </pc:spChg>
        <pc:spChg chg="mod topLvl">
          <ac:chgData name="Shagun Shakya" userId="3895ead5-7fc0-4035-ad3f-36643edc7dba" providerId="ADAL" clId="{1DC9CC6B-8F1D-4568-BFFC-F35737DF850A}" dt="2026-05-12T12:26:32.176" v="850" actId="165"/>
          <ac:spMkLst>
            <pc:docMk/>
            <pc:sldMk cId="0" sldId="261"/>
            <ac:spMk id="47" creationId="{00000000-0000-0000-0000-000000000000}"/>
          </ac:spMkLst>
        </pc:spChg>
        <pc:spChg chg="mod">
          <ac:chgData name="Shagun Shakya" userId="3895ead5-7fc0-4035-ad3f-36643edc7dba" providerId="ADAL" clId="{1DC9CC6B-8F1D-4568-BFFC-F35737DF850A}" dt="2026-05-12T12:26:32.176" v="850" actId="165"/>
          <ac:spMkLst>
            <pc:docMk/>
            <pc:sldMk cId="0" sldId="261"/>
            <ac:spMk id="49" creationId="{00000000-0000-0000-0000-000000000000}"/>
          </ac:spMkLst>
        </pc:spChg>
        <pc:spChg chg="mod">
          <ac:chgData name="Shagun Shakya" userId="3895ead5-7fc0-4035-ad3f-36643edc7dba" providerId="ADAL" clId="{1DC9CC6B-8F1D-4568-BFFC-F35737DF850A}" dt="2026-05-12T12:26:32.176" v="850" actId="165"/>
          <ac:spMkLst>
            <pc:docMk/>
            <pc:sldMk cId="0" sldId="261"/>
            <ac:spMk id="50" creationId="{00000000-0000-0000-0000-000000000000}"/>
          </ac:spMkLst>
        </pc:spChg>
        <pc:spChg chg="mod">
          <ac:chgData name="Shagun Shakya" userId="3895ead5-7fc0-4035-ad3f-36643edc7dba" providerId="ADAL" clId="{1DC9CC6B-8F1D-4568-BFFC-F35737DF850A}" dt="2026-05-12T12:26:32.176" v="850" actId="165"/>
          <ac:spMkLst>
            <pc:docMk/>
            <pc:sldMk cId="0" sldId="261"/>
            <ac:spMk id="52" creationId="{00000000-0000-0000-0000-000000000000}"/>
          </ac:spMkLst>
        </pc:spChg>
        <pc:spChg chg="mod">
          <ac:chgData name="Shagun Shakya" userId="3895ead5-7fc0-4035-ad3f-36643edc7dba" providerId="ADAL" clId="{1DC9CC6B-8F1D-4568-BFFC-F35737DF850A}" dt="2026-05-12T12:26:32.176" v="850" actId="165"/>
          <ac:spMkLst>
            <pc:docMk/>
            <pc:sldMk cId="0" sldId="261"/>
            <ac:spMk id="53" creationId="{00000000-0000-0000-0000-000000000000}"/>
          </ac:spMkLst>
        </pc:spChg>
        <pc:spChg chg="mod topLvl">
          <ac:chgData name="Shagun Shakya" userId="3895ead5-7fc0-4035-ad3f-36643edc7dba" providerId="ADAL" clId="{1DC9CC6B-8F1D-4568-BFFC-F35737DF850A}" dt="2026-05-12T12:26:32.176" v="850" actId="165"/>
          <ac:spMkLst>
            <pc:docMk/>
            <pc:sldMk cId="0" sldId="261"/>
            <ac:spMk id="54" creationId="{00000000-0000-0000-0000-000000000000}"/>
          </ac:spMkLst>
        </pc:spChg>
        <pc:spChg chg="mod topLvl">
          <ac:chgData name="Shagun Shakya" userId="3895ead5-7fc0-4035-ad3f-36643edc7dba" providerId="ADAL" clId="{1DC9CC6B-8F1D-4568-BFFC-F35737DF850A}" dt="2026-05-12T12:26:48.992" v="853" actId="165"/>
          <ac:spMkLst>
            <pc:docMk/>
            <pc:sldMk cId="0" sldId="261"/>
            <ac:spMk id="56" creationId="{00000000-0000-0000-0000-000000000000}"/>
          </ac:spMkLst>
        </pc:spChg>
        <pc:spChg chg="mod">
          <ac:chgData name="Shagun Shakya" userId="3895ead5-7fc0-4035-ad3f-36643edc7dba" providerId="ADAL" clId="{1DC9CC6B-8F1D-4568-BFFC-F35737DF850A}" dt="2026-05-12T12:26:48.992" v="853" actId="165"/>
          <ac:spMkLst>
            <pc:docMk/>
            <pc:sldMk cId="0" sldId="261"/>
            <ac:spMk id="58" creationId="{00000000-0000-0000-0000-000000000000}"/>
          </ac:spMkLst>
        </pc:spChg>
        <pc:spChg chg="mod">
          <ac:chgData name="Shagun Shakya" userId="3895ead5-7fc0-4035-ad3f-36643edc7dba" providerId="ADAL" clId="{1DC9CC6B-8F1D-4568-BFFC-F35737DF850A}" dt="2026-05-12T12:26:48.992" v="853" actId="165"/>
          <ac:spMkLst>
            <pc:docMk/>
            <pc:sldMk cId="0" sldId="261"/>
            <ac:spMk id="59" creationId="{00000000-0000-0000-0000-000000000000}"/>
          </ac:spMkLst>
        </pc:spChg>
        <pc:spChg chg="mod">
          <ac:chgData name="Shagun Shakya" userId="3895ead5-7fc0-4035-ad3f-36643edc7dba" providerId="ADAL" clId="{1DC9CC6B-8F1D-4568-BFFC-F35737DF850A}" dt="2026-05-12T12:26:48.992" v="853" actId="165"/>
          <ac:spMkLst>
            <pc:docMk/>
            <pc:sldMk cId="0" sldId="261"/>
            <ac:spMk id="61" creationId="{00000000-0000-0000-0000-000000000000}"/>
          </ac:spMkLst>
        </pc:spChg>
        <pc:spChg chg="mod">
          <ac:chgData name="Shagun Shakya" userId="3895ead5-7fc0-4035-ad3f-36643edc7dba" providerId="ADAL" clId="{1DC9CC6B-8F1D-4568-BFFC-F35737DF850A}" dt="2026-05-12T12:26:48.992" v="853" actId="165"/>
          <ac:spMkLst>
            <pc:docMk/>
            <pc:sldMk cId="0" sldId="261"/>
            <ac:spMk id="62" creationId="{00000000-0000-0000-0000-000000000000}"/>
          </ac:spMkLst>
        </pc:spChg>
        <pc:spChg chg="mod topLvl">
          <ac:chgData name="Shagun Shakya" userId="3895ead5-7fc0-4035-ad3f-36643edc7dba" providerId="ADAL" clId="{1DC9CC6B-8F1D-4568-BFFC-F35737DF850A}" dt="2026-05-12T12:26:48.992" v="853" actId="165"/>
          <ac:spMkLst>
            <pc:docMk/>
            <pc:sldMk cId="0" sldId="261"/>
            <ac:spMk id="63" creationId="{00000000-0000-0000-0000-000000000000}"/>
          </ac:spMkLst>
        </pc:spChg>
        <pc:grpChg chg="mod">
          <ac:chgData name="Shagun Shakya" userId="3895ead5-7fc0-4035-ad3f-36643edc7dba" providerId="ADAL" clId="{1DC9CC6B-8F1D-4568-BFFC-F35737DF850A}" dt="2026-05-12T12:45:35.832" v="1003" actId="12789"/>
          <ac:grpSpMkLst>
            <pc:docMk/>
            <pc:sldMk cId="0" sldId="261"/>
            <ac:grpSpMk id="9" creationId="{00000000-0000-0000-0000-000000000000}"/>
          </ac:grpSpMkLst>
        </pc:grpChg>
        <pc:grpChg chg="mod topLvl">
          <ac:chgData name="Shagun Shakya" userId="3895ead5-7fc0-4035-ad3f-36643edc7dba" providerId="ADAL" clId="{1DC9CC6B-8F1D-4568-BFFC-F35737DF850A}" dt="2026-05-12T12:25:18.883" v="835" actId="165"/>
          <ac:grpSpMkLst>
            <pc:docMk/>
            <pc:sldMk cId="0" sldId="261"/>
            <ac:grpSpMk id="19" creationId="{00000000-0000-0000-0000-000000000000}"/>
          </ac:grpSpMkLst>
        </pc:grpChg>
        <pc:grpChg chg="mod topLvl">
          <ac:chgData name="Shagun Shakya" userId="3895ead5-7fc0-4035-ad3f-36643edc7dba" providerId="ADAL" clId="{1DC9CC6B-8F1D-4568-BFFC-F35737DF850A}" dt="2026-05-12T12:25:34.393" v="839" actId="12788"/>
          <ac:grpSpMkLst>
            <pc:docMk/>
            <pc:sldMk cId="0" sldId="261"/>
            <ac:grpSpMk id="22" creationId="{00000000-0000-0000-0000-000000000000}"/>
          </ac:grpSpMkLst>
        </pc:grpChg>
        <pc:grpChg chg="mod topLvl">
          <ac:chgData name="Shagun Shakya" userId="3895ead5-7fc0-4035-ad3f-36643edc7dba" providerId="ADAL" clId="{1DC9CC6B-8F1D-4568-BFFC-F35737DF850A}" dt="2026-05-12T12:24:58.653" v="832" actId="165"/>
          <ac:grpSpMkLst>
            <pc:docMk/>
            <pc:sldMk cId="0" sldId="261"/>
            <ac:grpSpMk id="28" creationId="{00000000-0000-0000-0000-000000000000}"/>
          </ac:grpSpMkLst>
        </pc:grpChg>
        <pc:grpChg chg="mod topLvl">
          <ac:chgData name="Shagun Shakya" userId="3895ead5-7fc0-4035-ad3f-36643edc7dba" providerId="ADAL" clId="{1DC9CC6B-8F1D-4568-BFFC-F35737DF850A}" dt="2026-05-12T12:25:08.718" v="834" actId="12789"/>
          <ac:grpSpMkLst>
            <pc:docMk/>
            <pc:sldMk cId="0" sldId="261"/>
            <ac:grpSpMk id="31" creationId="{00000000-0000-0000-0000-000000000000}"/>
          </ac:grpSpMkLst>
        </pc:grpChg>
        <pc:grpChg chg="mod topLvl">
          <ac:chgData name="Shagun Shakya" userId="3895ead5-7fc0-4035-ad3f-36643edc7dba" providerId="ADAL" clId="{1DC9CC6B-8F1D-4568-BFFC-F35737DF850A}" dt="2026-05-12T12:25:57.802" v="840" actId="165"/>
          <ac:grpSpMkLst>
            <pc:docMk/>
            <pc:sldMk cId="0" sldId="261"/>
            <ac:grpSpMk id="39" creationId="{00000000-0000-0000-0000-000000000000}"/>
          </ac:grpSpMkLst>
        </pc:grpChg>
        <pc:grpChg chg="del mod topLvl">
          <ac:chgData name="Shagun Shakya" userId="3895ead5-7fc0-4035-ad3f-36643edc7dba" providerId="ADAL" clId="{1DC9CC6B-8F1D-4568-BFFC-F35737DF850A}" dt="2026-05-14T10:07:15.236" v="1461" actId="165"/>
          <ac:grpSpMkLst>
            <pc:docMk/>
            <pc:sldMk cId="0" sldId="261"/>
            <ac:grpSpMk id="42" creationId="{00000000-0000-0000-0000-000000000000}"/>
          </ac:grpSpMkLst>
        </pc:grpChg>
        <pc:grpChg chg="mod topLvl">
          <ac:chgData name="Shagun Shakya" userId="3895ead5-7fc0-4035-ad3f-36643edc7dba" providerId="ADAL" clId="{1DC9CC6B-8F1D-4568-BFFC-F35737DF850A}" dt="2026-05-12T12:26:32.176" v="850" actId="165"/>
          <ac:grpSpMkLst>
            <pc:docMk/>
            <pc:sldMk cId="0" sldId="261"/>
            <ac:grpSpMk id="48" creationId="{00000000-0000-0000-0000-000000000000}"/>
          </ac:grpSpMkLst>
        </pc:grpChg>
        <pc:grpChg chg="mod topLvl">
          <ac:chgData name="Shagun Shakya" userId="3895ead5-7fc0-4035-ad3f-36643edc7dba" providerId="ADAL" clId="{1DC9CC6B-8F1D-4568-BFFC-F35737DF850A}" dt="2026-05-12T12:26:41.681" v="852" actId="12789"/>
          <ac:grpSpMkLst>
            <pc:docMk/>
            <pc:sldMk cId="0" sldId="261"/>
            <ac:grpSpMk id="51" creationId="{00000000-0000-0000-0000-000000000000}"/>
          </ac:grpSpMkLst>
        </pc:grpChg>
        <pc:grpChg chg="mod topLvl">
          <ac:chgData name="Shagun Shakya" userId="3895ead5-7fc0-4035-ad3f-36643edc7dba" providerId="ADAL" clId="{1DC9CC6B-8F1D-4568-BFFC-F35737DF850A}" dt="2026-05-12T12:26:48.992" v="853" actId="165"/>
          <ac:grpSpMkLst>
            <pc:docMk/>
            <pc:sldMk cId="0" sldId="261"/>
            <ac:grpSpMk id="57" creationId="{00000000-0000-0000-0000-000000000000}"/>
          </ac:grpSpMkLst>
        </pc:grpChg>
        <pc:grpChg chg="mod topLvl">
          <ac:chgData name="Shagun Shakya" userId="3895ead5-7fc0-4035-ad3f-36643edc7dba" providerId="ADAL" clId="{1DC9CC6B-8F1D-4568-BFFC-F35737DF850A}" dt="2026-05-12T12:27:08.321" v="857" actId="12789"/>
          <ac:grpSpMkLst>
            <pc:docMk/>
            <pc:sldMk cId="0" sldId="261"/>
            <ac:grpSpMk id="60" creationId="{00000000-0000-0000-0000-000000000000}"/>
          </ac:grpSpMkLst>
        </pc:grpChg>
        <pc:picChg chg="add mod">
          <ac:chgData name="Shagun Shakya" userId="3895ead5-7fc0-4035-ad3f-36643edc7dba" providerId="ADAL" clId="{1DC9CC6B-8F1D-4568-BFFC-F35737DF850A}" dt="2026-05-12T12:25:08.718" v="834" actId="12789"/>
          <ac:picMkLst>
            <pc:docMk/>
            <pc:sldMk cId="0" sldId="261"/>
            <ac:picMk id="64" creationId="{647AD99F-827E-DB21-7009-E8C9B1842440}"/>
          </ac:picMkLst>
        </pc:picChg>
        <pc:picChg chg="add mod">
          <ac:chgData name="Shagun Shakya" userId="3895ead5-7fc0-4035-ad3f-36643edc7dba" providerId="ADAL" clId="{1DC9CC6B-8F1D-4568-BFFC-F35737DF850A}" dt="2026-05-12T12:25:34.393" v="839" actId="12788"/>
          <ac:picMkLst>
            <pc:docMk/>
            <pc:sldMk cId="0" sldId="261"/>
            <ac:picMk id="65" creationId="{F99BA345-4D3C-4CB9-C3EF-11F86C6E5295}"/>
          </ac:picMkLst>
        </pc:picChg>
        <pc:picChg chg="add mod">
          <ac:chgData name="Shagun Shakya" userId="3895ead5-7fc0-4035-ad3f-36643edc7dba" providerId="ADAL" clId="{1DC9CC6B-8F1D-4568-BFFC-F35737DF850A}" dt="2026-05-12T12:26:19.692" v="847" actId="12789"/>
          <ac:picMkLst>
            <pc:docMk/>
            <pc:sldMk cId="0" sldId="261"/>
            <ac:picMk id="66" creationId="{541F3DFA-2B4D-B117-B52B-D04B01609C33}"/>
          </ac:picMkLst>
        </pc:picChg>
        <pc:picChg chg="add mod">
          <ac:chgData name="Shagun Shakya" userId="3895ead5-7fc0-4035-ad3f-36643edc7dba" providerId="ADAL" clId="{1DC9CC6B-8F1D-4568-BFFC-F35737DF850A}" dt="2026-05-12T12:26:41.681" v="852" actId="12789"/>
          <ac:picMkLst>
            <pc:docMk/>
            <pc:sldMk cId="0" sldId="261"/>
            <ac:picMk id="67" creationId="{20895751-8C0E-1262-04D7-14CC05976929}"/>
          </ac:picMkLst>
        </pc:picChg>
        <pc:picChg chg="add mod">
          <ac:chgData name="Shagun Shakya" userId="3895ead5-7fc0-4035-ad3f-36643edc7dba" providerId="ADAL" clId="{1DC9CC6B-8F1D-4568-BFFC-F35737DF850A}" dt="2026-05-12T12:27:08.321" v="857" actId="12789"/>
          <ac:picMkLst>
            <pc:docMk/>
            <pc:sldMk cId="0" sldId="261"/>
            <ac:picMk id="68" creationId="{FFF617CD-7F8B-34D8-3BD7-9120A21BF3E9}"/>
          </ac:picMkLst>
        </pc:picChg>
        <pc:picChg chg="add mod">
          <ac:chgData name="Shagun Shakya" userId="3895ead5-7fc0-4035-ad3f-36643edc7dba" providerId="ADAL" clId="{1DC9CC6B-8F1D-4568-BFFC-F35737DF850A}" dt="2026-05-12T12:45:39.761" v="1004" actId="1076"/>
          <ac:picMkLst>
            <pc:docMk/>
            <pc:sldMk cId="0" sldId="261"/>
            <ac:picMk id="70" creationId="{A176F66E-E7D7-713C-AF60-642318C02006}"/>
          </ac:picMkLst>
        </pc:picChg>
      </pc:sldChg>
      <pc:sldChg chg="modSp del mod">
        <pc:chgData name="Shagun Shakya" userId="3895ead5-7fc0-4035-ad3f-36643edc7dba" providerId="ADAL" clId="{1DC9CC6B-8F1D-4568-BFFC-F35737DF850A}" dt="2026-05-14T10:01:58.868" v="1442" actId="47"/>
        <pc:sldMkLst>
          <pc:docMk/>
          <pc:sldMk cId="0" sldId="263"/>
        </pc:sldMkLst>
        <pc:spChg chg="mod">
          <ac:chgData name="Shagun Shakya" userId="3895ead5-7fc0-4035-ad3f-36643edc7dba" providerId="ADAL" clId="{1DC9CC6B-8F1D-4568-BFFC-F35737DF850A}" dt="2026-05-13T15:30:29.708" v="1430" actId="1076"/>
          <ac:spMkLst>
            <pc:docMk/>
            <pc:sldMk cId="0" sldId="263"/>
            <ac:spMk id="14" creationId="{00000000-0000-0000-0000-000000000000}"/>
          </ac:spMkLst>
        </pc:spChg>
      </pc:sldChg>
      <pc:sldChg chg="addSp delSp modSp add mod">
        <pc:chgData name="Shagun Shakya" userId="3895ead5-7fc0-4035-ad3f-36643edc7dba" providerId="ADAL" clId="{1DC9CC6B-8F1D-4568-BFFC-F35737DF850A}" dt="2026-05-14T14:37:40.300" v="2466" actId="2711"/>
        <pc:sldMkLst>
          <pc:docMk/>
          <pc:sldMk cId="0" sldId="264"/>
        </pc:sldMkLst>
        <pc:spChg chg="del">
          <ac:chgData name="Shagun Shakya" userId="3895ead5-7fc0-4035-ad3f-36643edc7dba" providerId="ADAL" clId="{1DC9CC6B-8F1D-4568-BFFC-F35737DF850A}" dt="2026-05-14T12:58:01.126" v="2320" actId="478"/>
          <ac:spMkLst>
            <pc:docMk/>
            <pc:sldMk cId="0" sldId="264"/>
            <ac:spMk id="15" creationId="{00000000-0000-0000-0000-000000000000}"/>
          </ac:spMkLst>
        </pc:spChg>
        <pc:spChg chg="mod">
          <ac:chgData name="Shagun Shakya" userId="3895ead5-7fc0-4035-ad3f-36643edc7dba" providerId="ADAL" clId="{1DC9CC6B-8F1D-4568-BFFC-F35737DF850A}" dt="2026-05-14T10:07:27.163" v="1464" actId="1076"/>
          <ac:spMkLst>
            <pc:docMk/>
            <pc:sldMk cId="0" sldId="264"/>
            <ac:spMk id="24" creationId="{00000000-0000-0000-0000-000000000000}"/>
          </ac:spMkLst>
        </pc:spChg>
        <pc:spChg chg="mod">
          <ac:chgData name="Shagun Shakya" userId="3895ead5-7fc0-4035-ad3f-36643edc7dba" providerId="ADAL" clId="{1DC9CC6B-8F1D-4568-BFFC-F35737DF850A}" dt="2026-05-14T14:37:40.300" v="2466" actId="2711"/>
          <ac:spMkLst>
            <pc:docMk/>
            <pc:sldMk cId="0" sldId="264"/>
            <ac:spMk id="53" creationId="{00000000-0000-0000-0000-000000000000}"/>
          </ac:spMkLst>
        </pc:spChg>
        <pc:grpChg chg="mod">
          <ac:chgData name="Shagun Shakya" userId="3895ead5-7fc0-4035-ad3f-36643edc7dba" providerId="ADAL" clId="{1DC9CC6B-8F1D-4568-BFFC-F35737DF850A}" dt="2026-05-14T12:58:09.149" v="2323" actId="12789"/>
          <ac:grpSpMkLst>
            <pc:docMk/>
            <pc:sldMk cId="0" sldId="264"/>
            <ac:grpSpMk id="12" creationId="{00000000-0000-0000-0000-000000000000}"/>
          </ac:grpSpMkLst>
        </pc:grpChg>
        <pc:grpChg chg="mod">
          <ac:chgData name="Shagun Shakya" userId="3895ead5-7fc0-4035-ad3f-36643edc7dba" providerId="ADAL" clId="{1DC9CC6B-8F1D-4568-BFFC-F35737DF850A}" dt="2026-05-14T10:07:51.629" v="1468" actId="12788"/>
          <ac:grpSpMkLst>
            <pc:docMk/>
            <pc:sldMk cId="0" sldId="264"/>
            <ac:grpSpMk id="20" creationId="{00000000-0000-0000-0000-000000000000}"/>
          </ac:grpSpMkLst>
        </pc:grpChg>
        <pc:grpChg chg="mod">
          <ac:chgData name="Shagun Shakya" userId="3895ead5-7fc0-4035-ad3f-36643edc7dba" providerId="ADAL" clId="{1DC9CC6B-8F1D-4568-BFFC-F35737DF850A}" dt="2026-05-14T10:08:13.302" v="1471" actId="12789"/>
          <ac:grpSpMkLst>
            <pc:docMk/>
            <pc:sldMk cId="0" sldId="264"/>
            <ac:grpSpMk id="28" creationId="{00000000-0000-0000-0000-000000000000}"/>
          </ac:grpSpMkLst>
        </pc:grpChg>
        <pc:grpChg chg="mod">
          <ac:chgData name="Shagun Shakya" userId="3895ead5-7fc0-4035-ad3f-36643edc7dba" providerId="ADAL" clId="{1DC9CC6B-8F1D-4568-BFFC-F35737DF850A}" dt="2026-05-14T10:08:29.605" v="1474" actId="12788"/>
          <ac:grpSpMkLst>
            <pc:docMk/>
            <pc:sldMk cId="0" sldId="264"/>
            <ac:grpSpMk id="36" creationId="{00000000-0000-0000-0000-000000000000}"/>
          </ac:grpSpMkLst>
        </pc:grpChg>
        <pc:grpChg chg="mod">
          <ac:chgData name="Shagun Shakya" userId="3895ead5-7fc0-4035-ad3f-36643edc7dba" providerId="ADAL" clId="{1DC9CC6B-8F1D-4568-BFFC-F35737DF850A}" dt="2026-05-14T10:08:51.521" v="1480" actId="1076"/>
          <ac:grpSpMkLst>
            <pc:docMk/>
            <pc:sldMk cId="0" sldId="264"/>
            <ac:grpSpMk id="41" creationId="{00000000-0000-0000-0000-000000000000}"/>
          </ac:grpSpMkLst>
        </pc:grpChg>
        <pc:grpChg chg="mod">
          <ac:chgData name="Shagun Shakya" userId="3895ead5-7fc0-4035-ad3f-36643edc7dba" providerId="ADAL" clId="{1DC9CC6B-8F1D-4568-BFFC-F35737DF850A}" dt="2026-05-14T10:09:41.552" v="1491" actId="12788"/>
          <ac:grpSpMkLst>
            <pc:docMk/>
            <pc:sldMk cId="0" sldId="264"/>
            <ac:grpSpMk id="44" creationId="{00000000-0000-0000-0000-000000000000}"/>
          </ac:grpSpMkLst>
        </pc:grpChg>
        <pc:picChg chg="add mod">
          <ac:chgData name="Shagun Shakya" userId="3895ead5-7fc0-4035-ad3f-36643edc7dba" providerId="ADAL" clId="{1DC9CC6B-8F1D-4568-BFFC-F35737DF850A}" dt="2026-05-14T10:07:51.629" v="1468" actId="12788"/>
          <ac:picMkLst>
            <pc:docMk/>
            <pc:sldMk cId="0" sldId="264"/>
            <ac:picMk id="54" creationId="{3A310DC2-E793-7243-D576-E5CE695FA919}"/>
          </ac:picMkLst>
        </pc:picChg>
        <pc:picChg chg="add mod">
          <ac:chgData name="Shagun Shakya" userId="3895ead5-7fc0-4035-ad3f-36643edc7dba" providerId="ADAL" clId="{1DC9CC6B-8F1D-4568-BFFC-F35737DF850A}" dt="2026-05-14T10:08:13.302" v="1471" actId="12789"/>
          <ac:picMkLst>
            <pc:docMk/>
            <pc:sldMk cId="0" sldId="264"/>
            <ac:picMk id="55" creationId="{E495D2EE-A0A6-9B45-9927-B7AED32C5D6F}"/>
          </ac:picMkLst>
        </pc:picChg>
        <pc:picChg chg="add mod">
          <ac:chgData name="Shagun Shakya" userId="3895ead5-7fc0-4035-ad3f-36643edc7dba" providerId="ADAL" clId="{1DC9CC6B-8F1D-4568-BFFC-F35737DF850A}" dt="2026-05-14T10:08:29.605" v="1474" actId="12788"/>
          <ac:picMkLst>
            <pc:docMk/>
            <pc:sldMk cId="0" sldId="264"/>
            <ac:picMk id="56" creationId="{381B7D41-007B-2409-0C1E-12250E70389C}"/>
          </ac:picMkLst>
        </pc:picChg>
        <pc:picChg chg="add mod">
          <ac:chgData name="Shagun Shakya" userId="3895ead5-7fc0-4035-ad3f-36643edc7dba" providerId="ADAL" clId="{1DC9CC6B-8F1D-4568-BFFC-F35737DF850A}" dt="2026-05-14T10:10:22.932" v="1494" actId="1036"/>
          <ac:picMkLst>
            <pc:docMk/>
            <pc:sldMk cId="0" sldId="264"/>
            <ac:picMk id="57" creationId="{72C46348-6E39-89ED-F289-CCC6DD028014}"/>
          </ac:picMkLst>
        </pc:picChg>
        <pc:picChg chg="add mod">
          <ac:chgData name="Shagun Shakya" userId="3895ead5-7fc0-4035-ad3f-36643edc7dba" providerId="ADAL" clId="{1DC9CC6B-8F1D-4568-BFFC-F35737DF850A}" dt="2026-05-14T10:10:30.365" v="1497" actId="1035"/>
          <ac:picMkLst>
            <pc:docMk/>
            <pc:sldMk cId="0" sldId="264"/>
            <ac:picMk id="58" creationId="{72E71E2E-EB7F-EC5C-5E75-2DD061153486}"/>
          </ac:picMkLst>
        </pc:picChg>
        <pc:picChg chg="add mod">
          <ac:chgData name="Shagun Shakya" userId="3895ead5-7fc0-4035-ad3f-36643edc7dba" providerId="ADAL" clId="{1DC9CC6B-8F1D-4568-BFFC-F35737DF850A}" dt="2026-05-14T12:58:12.814" v="2324" actId="207"/>
          <ac:picMkLst>
            <pc:docMk/>
            <pc:sldMk cId="0" sldId="264"/>
            <ac:picMk id="59" creationId="{B188EFF2-A7BC-09E3-8B3D-E994B7307A23}"/>
          </ac:picMkLst>
        </pc:picChg>
      </pc:sldChg>
      <pc:sldChg chg="addSp delSp modSp add mod">
        <pc:chgData name="Shagun Shakya" userId="3895ead5-7fc0-4035-ad3f-36643edc7dba" providerId="ADAL" clId="{1DC9CC6B-8F1D-4568-BFFC-F35737DF850A}" dt="2026-05-14T14:37:54.316" v="2467" actId="2711"/>
        <pc:sldMkLst>
          <pc:docMk/>
          <pc:sldMk cId="0" sldId="265"/>
        </pc:sldMkLst>
        <pc:spChg chg="del">
          <ac:chgData name="Shagun Shakya" userId="3895ead5-7fc0-4035-ad3f-36643edc7dba" providerId="ADAL" clId="{1DC9CC6B-8F1D-4568-BFFC-F35737DF850A}" dt="2026-05-14T12:58:34.772" v="2328" actId="478"/>
          <ac:spMkLst>
            <pc:docMk/>
            <pc:sldMk cId="0" sldId="265"/>
            <ac:spMk id="14" creationId="{00000000-0000-0000-0000-000000000000}"/>
          </ac:spMkLst>
        </pc:spChg>
        <pc:spChg chg="mod">
          <ac:chgData name="Shagun Shakya" userId="3895ead5-7fc0-4035-ad3f-36643edc7dba" providerId="ADAL" clId="{1DC9CC6B-8F1D-4568-BFFC-F35737DF850A}" dt="2026-05-14T10:13:55.225" v="1525" actId="1076"/>
          <ac:spMkLst>
            <pc:docMk/>
            <pc:sldMk cId="0" sldId="265"/>
            <ac:spMk id="39" creationId="{00000000-0000-0000-0000-000000000000}"/>
          </ac:spMkLst>
        </pc:spChg>
        <pc:spChg chg="mod">
          <ac:chgData name="Shagun Shakya" userId="3895ead5-7fc0-4035-ad3f-36643edc7dba" providerId="ADAL" clId="{1DC9CC6B-8F1D-4568-BFFC-F35737DF850A}" dt="2026-05-14T10:12:48.581" v="1518" actId="1076"/>
          <ac:spMkLst>
            <pc:docMk/>
            <pc:sldMk cId="0" sldId="265"/>
            <ac:spMk id="47" creationId="{00000000-0000-0000-0000-000000000000}"/>
          </ac:spMkLst>
        </pc:spChg>
        <pc:spChg chg="mod">
          <ac:chgData name="Shagun Shakya" userId="3895ead5-7fc0-4035-ad3f-36643edc7dba" providerId="ADAL" clId="{1DC9CC6B-8F1D-4568-BFFC-F35737DF850A}" dt="2026-05-14T14:37:54.316" v="2467" actId="2711"/>
          <ac:spMkLst>
            <pc:docMk/>
            <pc:sldMk cId="0" sldId="265"/>
            <ac:spMk id="59" creationId="{00000000-0000-0000-0000-000000000000}"/>
          </ac:spMkLst>
        </pc:spChg>
        <pc:spChg chg="mod">
          <ac:chgData name="Shagun Shakya" userId="3895ead5-7fc0-4035-ad3f-36643edc7dba" providerId="ADAL" clId="{1DC9CC6B-8F1D-4568-BFFC-F35737DF850A}" dt="2026-05-14T10:11:51.902" v="1506" actId="571"/>
          <ac:spMkLst>
            <pc:docMk/>
            <pc:sldMk cId="0" sldId="265"/>
            <ac:spMk id="65" creationId="{99CB38F8-2C49-BDED-5349-36780DD3E753}"/>
          </ac:spMkLst>
        </pc:spChg>
        <pc:spChg chg="mod">
          <ac:chgData name="Shagun Shakya" userId="3895ead5-7fc0-4035-ad3f-36643edc7dba" providerId="ADAL" clId="{1DC9CC6B-8F1D-4568-BFFC-F35737DF850A}" dt="2026-05-14T10:11:51.902" v="1506" actId="571"/>
          <ac:spMkLst>
            <pc:docMk/>
            <pc:sldMk cId="0" sldId="265"/>
            <ac:spMk id="66" creationId="{BEDB1169-5D4F-0E42-C77B-7AE2CEEF3336}"/>
          </ac:spMkLst>
        </pc:spChg>
        <pc:spChg chg="mod">
          <ac:chgData name="Shagun Shakya" userId="3895ead5-7fc0-4035-ad3f-36643edc7dba" providerId="ADAL" clId="{1DC9CC6B-8F1D-4568-BFFC-F35737DF850A}" dt="2026-05-14T10:11:58.638" v="1508" actId="571"/>
          <ac:spMkLst>
            <pc:docMk/>
            <pc:sldMk cId="0" sldId="265"/>
            <ac:spMk id="69" creationId="{3783370B-6524-070D-FCDA-BE1387FC2588}"/>
          </ac:spMkLst>
        </pc:spChg>
        <pc:spChg chg="mod">
          <ac:chgData name="Shagun Shakya" userId="3895ead5-7fc0-4035-ad3f-36643edc7dba" providerId="ADAL" clId="{1DC9CC6B-8F1D-4568-BFFC-F35737DF850A}" dt="2026-05-14T10:11:58.638" v="1508" actId="571"/>
          <ac:spMkLst>
            <pc:docMk/>
            <pc:sldMk cId="0" sldId="265"/>
            <ac:spMk id="70" creationId="{805E4195-8054-9537-57BB-1F9F9FCB8D89}"/>
          </ac:spMkLst>
        </pc:spChg>
        <pc:spChg chg="mod">
          <ac:chgData name="Shagun Shakya" userId="3895ead5-7fc0-4035-ad3f-36643edc7dba" providerId="ADAL" clId="{1DC9CC6B-8F1D-4568-BFFC-F35737DF850A}" dt="2026-05-14T10:12:09.648" v="1510" actId="571"/>
          <ac:spMkLst>
            <pc:docMk/>
            <pc:sldMk cId="0" sldId="265"/>
            <ac:spMk id="73" creationId="{D14FD341-EB9A-3533-DD45-5F266386FCB5}"/>
          </ac:spMkLst>
        </pc:spChg>
        <pc:spChg chg="mod">
          <ac:chgData name="Shagun Shakya" userId="3895ead5-7fc0-4035-ad3f-36643edc7dba" providerId="ADAL" clId="{1DC9CC6B-8F1D-4568-BFFC-F35737DF850A}" dt="2026-05-14T10:12:09.648" v="1510" actId="571"/>
          <ac:spMkLst>
            <pc:docMk/>
            <pc:sldMk cId="0" sldId="265"/>
            <ac:spMk id="74" creationId="{46914AAC-139C-1D6E-C342-5291EF4E02A0}"/>
          </ac:spMkLst>
        </pc:spChg>
        <pc:grpChg chg="mod">
          <ac:chgData name="Shagun Shakya" userId="3895ead5-7fc0-4035-ad3f-36643edc7dba" providerId="ADAL" clId="{1DC9CC6B-8F1D-4568-BFFC-F35737DF850A}" dt="2026-05-14T12:58:41.913" v="2331" actId="12789"/>
          <ac:grpSpMkLst>
            <pc:docMk/>
            <pc:sldMk cId="0" sldId="265"/>
            <ac:grpSpMk id="11" creationId="{00000000-0000-0000-0000-000000000000}"/>
          </ac:grpSpMkLst>
        </pc:grpChg>
        <pc:grpChg chg="mod">
          <ac:chgData name="Shagun Shakya" userId="3895ead5-7fc0-4035-ad3f-36643edc7dba" providerId="ADAL" clId="{1DC9CC6B-8F1D-4568-BFFC-F35737DF850A}" dt="2026-05-14T10:13:13.144" v="1521" actId="12789"/>
          <ac:grpSpMkLst>
            <pc:docMk/>
            <pc:sldMk cId="0" sldId="265"/>
            <ac:grpSpMk id="19" creationId="{00000000-0000-0000-0000-000000000000}"/>
          </ac:grpSpMkLst>
        </pc:grpChg>
        <pc:grpChg chg="mod">
          <ac:chgData name="Shagun Shakya" userId="3895ead5-7fc0-4035-ad3f-36643edc7dba" providerId="ADAL" clId="{1DC9CC6B-8F1D-4568-BFFC-F35737DF850A}" dt="2026-05-14T10:11:24.328" v="1501" actId="12789"/>
          <ac:grpSpMkLst>
            <pc:docMk/>
            <pc:sldMk cId="0" sldId="265"/>
            <ac:grpSpMk id="27" creationId="{00000000-0000-0000-0000-000000000000}"/>
          </ac:grpSpMkLst>
        </pc:grpChg>
        <pc:grpChg chg="mod">
          <ac:chgData name="Shagun Shakya" userId="3895ead5-7fc0-4035-ad3f-36643edc7dba" providerId="ADAL" clId="{1DC9CC6B-8F1D-4568-BFFC-F35737DF850A}" dt="2026-05-14T10:11:42.040" v="1504" actId="12789"/>
          <ac:grpSpMkLst>
            <pc:docMk/>
            <pc:sldMk cId="0" sldId="265"/>
            <ac:grpSpMk id="35" creationId="{00000000-0000-0000-0000-000000000000}"/>
          </ac:grpSpMkLst>
        </pc:grpChg>
        <pc:grpChg chg="mod">
          <ac:chgData name="Shagun Shakya" userId="3895ead5-7fc0-4035-ad3f-36643edc7dba" providerId="ADAL" clId="{1DC9CC6B-8F1D-4568-BFFC-F35737DF850A}" dt="2026-05-14T10:12:24.435" v="1513" actId="12789"/>
          <ac:grpSpMkLst>
            <pc:docMk/>
            <pc:sldMk cId="0" sldId="265"/>
            <ac:grpSpMk id="43" creationId="{00000000-0000-0000-0000-000000000000}"/>
          </ac:grpSpMkLst>
        </pc:grpChg>
        <pc:grpChg chg="mod">
          <ac:chgData name="Shagun Shakya" userId="3895ead5-7fc0-4035-ad3f-36643edc7dba" providerId="ADAL" clId="{1DC9CC6B-8F1D-4568-BFFC-F35737DF850A}" dt="2026-05-14T10:14:16.054" v="1529" actId="12789"/>
          <ac:grpSpMkLst>
            <pc:docMk/>
            <pc:sldMk cId="0" sldId="265"/>
            <ac:grpSpMk id="51" creationId="{00000000-0000-0000-0000-000000000000}"/>
          </ac:grpSpMkLst>
        </pc:grpChg>
        <pc:grpChg chg="add mod">
          <ac:chgData name="Shagun Shakya" userId="3895ead5-7fc0-4035-ad3f-36643edc7dba" providerId="ADAL" clId="{1DC9CC6B-8F1D-4568-BFFC-F35737DF850A}" dt="2026-05-14T10:11:51.902" v="1506" actId="571"/>
          <ac:grpSpMkLst>
            <pc:docMk/>
            <pc:sldMk cId="0" sldId="265"/>
            <ac:grpSpMk id="64" creationId="{EBCD1F9A-1ED8-75D5-6E39-1195BF63939A}"/>
          </ac:grpSpMkLst>
        </pc:grpChg>
        <pc:grpChg chg="add mod">
          <ac:chgData name="Shagun Shakya" userId="3895ead5-7fc0-4035-ad3f-36643edc7dba" providerId="ADAL" clId="{1DC9CC6B-8F1D-4568-BFFC-F35737DF850A}" dt="2026-05-14T10:11:58.638" v="1508" actId="571"/>
          <ac:grpSpMkLst>
            <pc:docMk/>
            <pc:sldMk cId="0" sldId="265"/>
            <ac:grpSpMk id="68" creationId="{770FA380-3405-B5D0-B232-F51CEB4873DF}"/>
          </ac:grpSpMkLst>
        </pc:grpChg>
        <pc:grpChg chg="add mod">
          <ac:chgData name="Shagun Shakya" userId="3895ead5-7fc0-4035-ad3f-36643edc7dba" providerId="ADAL" clId="{1DC9CC6B-8F1D-4568-BFFC-F35737DF850A}" dt="2026-05-14T10:12:09.648" v="1510" actId="571"/>
          <ac:grpSpMkLst>
            <pc:docMk/>
            <pc:sldMk cId="0" sldId="265"/>
            <ac:grpSpMk id="72" creationId="{FA2D6D8B-5024-C67F-A5B7-788C2621B653}"/>
          </ac:grpSpMkLst>
        </pc:grpChg>
        <pc:picChg chg="add mod">
          <ac:chgData name="Shagun Shakya" userId="3895ead5-7fc0-4035-ad3f-36643edc7dba" providerId="ADAL" clId="{1DC9CC6B-8F1D-4568-BFFC-F35737DF850A}" dt="2026-05-14T10:11:24.328" v="1501" actId="12789"/>
          <ac:picMkLst>
            <pc:docMk/>
            <pc:sldMk cId="0" sldId="265"/>
            <ac:picMk id="62" creationId="{A80DD8AD-A07D-9099-85C1-D127BD1B7071}"/>
          </ac:picMkLst>
        </pc:picChg>
        <pc:picChg chg="add mod">
          <ac:chgData name="Shagun Shakya" userId="3895ead5-7fc0-4035-ad3f-36643edc7dba" providerId="ADAL" clId="{1DC9CC6B-8F1D-4568-BFFC-F35737DF850A}" dt="2026-05-14T10:11:42.040" v="1504" actId="12789"/>
          <ac:picMkLst>
            <pc:docMk/>
            <pc:sldMk cId="0" sldId="265"/>
            <ac:picMk id="63" creationId="{486A262B-E493-F8C0-C7DE-087832C6ACC8}"/>
          </ac:picMkLst>
        </pc:picChg>
        <pc:picChg chg="add mod">
          <ac:chgData name="Shagun Shakya" userId="3895ead5-7fc0-4035-ad3f-36643edc7dba" providerId="ADAL" clId="{1DC9CC6B-8F1D-4568-BFFC-F35737DF850A}" dt="2026-05-14T10:11:51.902" v="1506" actId="571"/>
          <ac:picMkLst>
            <pc:docMk/>
            <pc:sldMk cId="0" sldId="265"/>
            <ac:picMk id="67" creationId="{3E994815-D5A6-62A7-5DFD-FF1F5C27BC2E}"/>
          </ac:picMkLst>
        </pc:picChg>
        <pc:picChg chg="add mod">
          <ac:chgData name="Shagun Shakya" userId="3895ead5-7fc0-4035-ad3f-36643edc7dba" providerId="ADAL" clId="{1DC9CC6B-8F1D-4568-BFFC-F35737DF850A}" dt="2026-05-14T10:11:58.638" v="1508" actId="571"/>
          <ac:picMkLst>
            <pc:docMk/>
            <pc:sldMk cId="0" sldId="265"/>
            <ac:picMk id="71" creationId="{1AE325C4-CB93-94E9-8459-5B64989BDDA4}"/>
          </ac:picMkLst>
        </pc:picChg>
        <pc:picChg chg="add mod">
          <ac:chgData name="Shagun Shakya" userId="3895ead5-7fc0-4035-ad3f-36643edc7dba" providerId="ADAL" clId="{1DC9CC6B-8F1D-4568-BFFC-F35737DF850A}" dt="2026-05-14T10:12:09.648" v="1510" actId="571"/>
          <ac:picMkLst>
            <pc:docMk/>
            <pc:sldMk cId="0" sldId="265"/>
            <ac:picMk id="75" creationId="{C4C8B7E7-49AE-4AF4-E5AC-337D051B9458}"/>
          </ac:picMkLst>
        </pc:picChg>
        <pc:picChg chg="add mod">
          <ac:chgData name="Shagun Shakya" userId="3895ead5-7fc0-4035-ad3f-36643edc7dba" providerId="ADAL" clId="{1DC9CC6B-8F1D-4568-BFFC-F35737DF850A}" dt="2026-05-14T10:12:24.435" v="1513" actId="12789"/>
          <ac:picMkLst>
            <pc:docMk/>
            <pc:sldMk cId="0" sldId="265"/>
            <ac:picMk id="76" creationId="{45564854-5FDB-98C1-7039-51166DC9717E}"/>
          </ac:picMkLst>
        </pc:picChg>
        <pc:picChg chg="add mod">
          <ac:chgData name="Shagun Shakya" userId="3895ead5-7fc0-4035-ad3f-36643edc7dba" providerId="ADAL" clId="{1DC9CC6B-8F1D-4568-BFFC-F35737DF850A}" dt="2026-05-14T10:13:13.144" v="1521" actId="12789"/>
          <ac:picMkLst>
            <pc:docMk/>
            <pc:sldMk cId="0" sldId="265"/>
            <ac:picMk id="77" creationId="{0DEEC487-9D61-832B-22B0-F5D13C48218D}"/>
          </ac:picMkLst>
        </pc:picChg>
        <pc:picChg chg="add mod">
          <ac:chgData name="Shagun Shakya" userId="3895ead5-7fc0-4035-ad3f-36643edc7dba" providerId="ADAL" clId="{1DC9CC6B-8F1D-4568-BFFC-F35737DF850A}" dt="2026-05-14T10:14:16.054" v="1529" actId="12789"/>
          <ac:picMkLst>
            <pc:docMk/>
            <pc:sldMk cId="0" sldId="265"/>
            <ac:picMk id="78" creationId="{941FE340-1492-A37D-2D9E-804BF4270EEC}"/>
          </ac:picMkLst>
        </pc:picChg>
        <pc:picChg chg="add mod">
          <ac:chgData name="Shagun Shakya" userId="3895ead5-7fc0-4035-ad3f-36643edc7dba" providerId="ADAL" clId="{1DC9CC6B-8F1D-4568-BFFC-F35737DF850A}" dt="2026-05-14T12:58:48.926" v="2334" actId="208"/>
          <ac:picMkLst>
            <pc:docMk/>
            <pc:sldMk cId="0" sldId="265"/>
            <ac:picMk id="79" creationId="{4B5BC29D-AD9B-E96A-F2F9-8E34972F44CC}"/>
          </ac:picMkLst>
        </pc:picChg>
      </pc:sldChg>
      <pc:sldChg chg="addSp delSp modSp add mod">
        <pc:chgData name="Shagun Shakya" userId="3895ead5-7fc0-4035-ad3f-36643edc7dba" providerId="ADAL" clId="{1DC9CC6B-8F1D-4568-BFFC-F35737DF850A}" dt="2026-05-14T14:38:04.116" v="2468" actId="2711"/>
        <pc:sldMkLst>
          <pc:docMk/>
          <pc:sldMk cId="0" sldId="266"/>
        </pc:sldMkLst>
        <pc:spChg chg="mod">
          <ac:chgData name="Shagun Shakya" userId="3895ead5-7fc0-4035-ad3f-36643edc7dba" providerId="ADAL" clId="{1DC9CC6B-8F1D-4568-BFFC-F35737DF850A}" dt="2026-05-14T12:59:25.700" v="2339" actId="1076"/>
          <ac:spMkLst>
            <pc:docMk/>
            <pc:sldMk cId="0" sldId="266"/>
            <ac:spMk id="10" creationId="{00000000-0000-0000-0000-000000000000}"/>
          </ac:spMkLst>
        </pc:spChg>
        <pc:spChg chg="del">
          <ac:chgData name="Shagun Shakya" userId="3895ead5-7fc0-4035-ad3f-36643edc7dba" providerId="ADAL" clId="{1DC9CC6B-8F1D-4568-BFFC-F35737DF850A}" dt="2026-05-14T12:59:32.251" v="2342" actId="478"/>
          <ac:spMkLst>
            <pc:docMk/>
            <pc:sldMk cId="0" sldId="266"/>
            <ac:spMk id="15" creationId="{00000000-0000-0000-0000-000000000000}"/>
          </ac:spMkLst>
        </pc:spChg>
        <pc:spChg chg="mod">
          <ac:chgData name="Shagun Shakya" userId="3895ead5-7fc0-4035-ad3f-36643edc7dba" providerId="ADAL" clId="{1DC9CC6B-8F1D-4568-BFFC-F35737DF850A}" dt="2026-05-14T14:38:04.116" v="2468" actId="2711"/>
          <ac:spMkLst>
            <pc:docMk/>
            <pc:sldMk cId="0" sldId="266"/>
            <ac:spMk id="19" creationId="{00000000-0000-0000-0000-000000000000}"/>
          </ac:spMkLst>
        </pc:spChg>
        <pc:grpChg chg="mod">
          <ac:chgData name="Shagun Shakya" userId="3895ead5-7fc0-4035-ad3f-36643edc7dba" providerId="ADAL" clId="{1DC9CC6B-8F1D-4568-BFFC-F35737DF850A}" dt="2026-05-14T12:59:42.407" v="2346" actId="12789"/>
          <ac:grpSpMkLst>
            <pc:docMk/>
            <pc:sldMk cId="0" sldId="266"/>
            <ac:grpSpMk id="12" creationId="{00000000-0000-0000-0000-000000000000}"/>
          </ac:grpSpMkLst>
        </pc:grpChg>
        <pc:grpChg chg="mod">
          <ac:chgData name="Shagun Shakya" userId="3895ead5-7fc0-4035-ad3f-36643edc7dba" providerId="ADAL" clId="{1DC9CC6B-8F1D-4568-BFFC-F35737DF850A}" dt="2026-05-14T10:15:32.892" v="1536" actId="12788"/>
          <ac:grpSpMkLst>
            <pc:docMk/>
            <pc:sldMk cId="0" sldId="266"/>
            <ac:grpSpMk id="24" creationId="{00000000-0000-0000-0000-000000000000}"/>
          </ac:grpSpMkLst>
        </pc:grpChg>
        <pc:grpChg chg="mod">
          <ac:chgData name="Shagun Shakya" userId="3895ead5-7fc0-4035-ad3f-36643edc7dba" providerId="ADAL" clId="{1DC9CC6B-8F1D-4568-BFFC-F35737DF850A}" dt="2026-05-14T10:16:55.649" v="1567" actId="12789"/>
          <ac:grpSpMkLst>
            <pc:docMk/>
            <pc:sldMk cId="0" sldId="266"/>
            <ac:grpSpMk id="32" creationId="{00000000-0000-0000-0000-000000000000}"/>
          </ac:grpSpMkLst>
        </pc:grpChg>
        <pc:grpChg chg="mod">
          <ac:chgData name="Shagun Shakya" userId="3895ead5-7fc0-4035-ad3f-36643edc7dba" providerId="ADAL" clId="{1DC9CC6B-8F1D-4568-BFFC-F35737DF850A}" dt="2026-05-14T10:16:09.004" v="1560" actId="12789"/>
          <ac:grpSpMkLst>
            <pc:docMk/>
            <pc:sldMk cId="0" sldId="266"/>
            <ac:grpSpMk id="42" creationId="{00000000-0000-0000-0000-000000000000}"/>
          </ac:grpSpMkLst>
        </pc:grpChg>
        <pc:grpChg chg="mod">
          <ac:chgData name="Shagun Shakya" userId="3895ead5-7fc0-4035-ad3f-36643edc7dba" providerId="ADAL" clId="{1DC9CC6B-8F1D-4568-BFFC-F35737DF850A}" dt="2026-05-14T10:16:31.242" v="1564" actId="12789"/>
          <ac:grpSpMkLst>
            <pc:docMk/>
            <pc:sldMk cId="0" sldId="266"/>
            <ac:grpSpMk id="50" creationId="{00000000-0000-0000-0000-000000000000}"/>
          </ac:grpSpMkLst>
        </pc:grpChg>
        <pc:grpChg chg="mod">
          <ac:chgData name="Shagun Shakya" userId="3895ead5-7fc0-4035-ad3f-36643edc7dba" providerId="ADAL" clId="{1DC9CC6B-8F1D-4568-BFFC-F35737DF850A}" dt="2026-05-14T10:17:16.489" v="1570" actId="12789"/>
          <ac:grpSpMkLst>
            <pc:docMk/>
            <pc:sldMk cId="0" sldId="266"/>
            <ac:grpSpMk id="58" creationId="{00000000-0000-0000-0000-000000000000}"/>
          </ac:grpSpMkLst>
        </pc:grpChg>
        <pc:grpChg chg="mod">
          <ac:chgData name="Shagun Shakya" userId="3895ead5-7fc0-4035-ad3f-36643edc7dba" providerId="ADAL" clId="{1DC9CC6B-8F1D-4568-BFFC-F35737DF850A}" dt="2026-05-14T10:17:55.919" v="1685" actId="12788"/>
          <ac:grpSpMkLst>
            <pc:docMk/>
            <pc:sldMk cId="0" sldId="266"/>
            <ac:grpSpMk id="66" creationId="{00000000-0000-0000-0000-000000000000}"/>
          </ac:grpSpMkLst>
        </pc:grpChg>
        <pc:picChg chg="add mod">
          <ac:chgData name="Shagun Shakya" userId="3895ead5-7fc0-4035-ad3f-36643edc7dba" providerId="ADAL" clId="{1DC9CC6B-8F1D-4568-BFFC-F35737DF850A}" dt="2026-05-14T10:15:32.892" v="1536" actId="12788"/>
          <ac:picMkLst>
            <pc:docMk/>
            <pc:sldMk cId="0" sldId="266"/>
            <ac:picMk id="70" creationId="{7AD3BF1C-88BE-9BBB-7D6C-350D2947AF5C}"/>
          </ac:picMkLst>
        </pc:picChg>
        <pc:picChg chg="add mod">
          <ac:chgData name="Shagun Shakya" userId="3895ead5-7fc0-4035-ad3f-36643edc7dba" providerId="ADAL" clId="{1DC9CC6B-8F1D-4568-BFFC-F35737DF850A}" dt="2026-05-14T10:15:32.892" v="1536" actId="12788"/>
          <ac:picMkLst>
            <pc:docMk/>
            <pc:sldMk cId="0" sldId="266"/>
            <ac:picMk id="71" creationId="{886BBAF3-B068-BDC9-B1D1-E7397AAA2E55}"/>
          </ac:picMkLst>
        </pc:picChg>
        <pc:picChg chg="add mod">
          <ac:chgData name="Shagun Shakya" userId="3895ead5-7fc0-4035-ad3f-36643edc7dba" providerId="ADAL" clId="{1DC9CC6B-8F1D-4568-BFFC-F35737DF850A}" dt="2026-05-14T10:16:09.004" v="1560" actId="12789"/>
          <ac:picMkLst>
            <pc:docMk/>
            <pc:sldMk cId="0" sldId="266"/>
            <ac:picMk id="72" creationId="{B6FD8C2B-17EC-D035-F5AD-FBAEBDE9B77D}"/>
          </ac:picMkLst>
        </pc:picChg>
        <pc:picChg chg="add mod">
          <ac:chgData name="Shagun Shakya" userId="3895ead5-7fc0-4035-ad3f-36643edc7dba" providerId="ADAL" clId="{1DC9CC6B-8F1D-4568-BFFC-F35737DF850A}" dt="2026-05-14T10:20:38.975" v="1712" actId="1076"/>
          <ac:picMkLst>
            <pc:docMk/>
            <pc:sldMk cId="0" sldId="266"/>
            <ac:picMk id="73" creationId="{92564017-7E96-FDEC-A0C3-805B4FE2EFB7}"/>
          </ac:picMkLst>
        </pc:picChg>
        <pc:picChg chg="add mod">
          <ac:chgData name="Shagun Shakya" userId="3895ead5-7fc0-4035-ad3f-36643edc7dba" providerId="ADAL" clId="{1DC9CC6B-8F1D-4568-BFFC-F35737DF850A}" dt="2026-05-14T10:16:55.649" v="1567" actId="12789"/>
          <ac:picMkLst>
            <pc:docMk/>
            <pc:sldMk cId="0" sldId="266"/>
            <ac:picMk id="74" creationId="{AA06D1D4-1602-3262-0FD6-306FB788107D}"/>
          </ac:picMkLst>
        </pc:picChg>
        <pc:picChg chg="add mod">
          <ac:chgData name="Shagun Shakya" userId="3895ead5-7fc0-4035-ad3f-36643edc7dba" providerId="ADAL" clId="{1DC9CC6B-8F1D-4568-BFFC-F35737DF850A}" dt="2026-05-14T10:17:16.489" v="1570" actId="12789"/>
          <ac:picMkLst>
            <pc:docMk/>
            <pc:sldMk cId="0" sldId="266"/>
            <ac:picMk id="75" creationId="{6C9838A3-2174-C261-9387-5D10C74C22C6}"/>
          </ac:picMkLst>
        </pc:picChg>
        <pc:picChg chg="add mod">
          <ac:chgData name="Shagun Shakya" userId="3895ead5-7fc0-4035-ad3f-36643edc7dba" providerId="ADAL" clId="{1DC9CC6B-8F1D-4568-BFFC-F35737DF850A}" dt="2026-05-14T10:17:55.919" v="1685" actId="12788"/>
          <ac:picMkLst>
            <pc:docMk/>
            <pc:sldMk cId="0" sldId="266"/>
            <ac:picMk id="76" creationId="{A280DA12-8B0B-2C81-40F7-249CFB74C722}"/>
          </ac:picMkLst>
        </pc:picChg>
        <pc:picChg chg="add mod">
          <ac:chgData name="Shagun Shakya" userId="3895ead5-7fc0-4035-ad3f-36643edc7dba" providerId="ADAL" clId="{1DC9CC6B-8F1D-4568-BFFC-F35737DF850A}" dt="2026-05-14T10:17:55.919" v="1685" actId="12788"/>
          <ac:picMkLst>
            <pc:docMk/>
            <pc:sldMk cId="0" sldId="266"/>
            <ac:picMk id="77" creationId="{FA7A66A7-19A1-F79A-1C56-C23F2C538296}"/>
          </ac:picMkLst>
        </pc:picChg>
        <pc:picChg chg="add mod">
          <ac:chgData name="Shagun Shakya" userId="3895ead5-7fc0-4035-ad3f-36643edc7dba" providerId="ADAL" clId="{1DC9CC6B-8F1D-4568-BFFC-F35737DF850A}" dt="2026-05-14T14:28:04.671" v="2422" actId="1035"/>
          <ac:picMkLst>
            <pc:docMk/>
            <pc:sldMk cId="0" sldId="266"/>
            <ac:picMk id="78" creationId="{4B23FD9B-1584-A0D9-4628-C2A15BACF0FA}"/>
          </ac:picMkLst>
        </pc:picChg>
      </pc:sldChg>
      <pc:sldChg chg="addSp delSp modSp add mod">
        <pc:chgData name="Shagun Shakya" userId="3895ead5-7fc0-4035-ad3f-36643edc7dba" providerId="ADAL" clId="{1DC9CC6B-8F1D-4568-BFFC-F35737DF850A}" dt="2026-05-14T14:38:14.428" v="2469" actId="2711"/>
        <pc:sldMkLst>
          <pc:docMk/>
          <pc:sldMk cId="0" sldId="267"/>
        </pc:sldMkLst>
        <pc:spChg chg="del">
          <ac:chgData name="Shagun Shakya" userId="3895ead5-7fc0-4035-ad3f-36643edc7dba" providerId="ADAL" clId="{1DC9CC6B-8F1D-4568-BFFC-F35737DF850A}" dt="2026-05-14T14:24:33.424" v="2396" actId="478"/>
          <ac:spMkLst>
            <pc:docMk/>
            <pc:sldMk cId="0" sldId="267"/>
            <ac:spMk id="15" creationId="{00000000-0000-0000-0000-000000000000}"/>
          </ac:spMkLst>
        </pc:spChg>
        <pc:spChg chg="mod">
          <ac:chgData name="Shagun Shakya" userId="3895ead5-7fc0-4035-ad3f-36643edc7dba" providerId="ADAL" clId="{1DC9CC6B-8F1D-4568-BFFC-F35737DF850A}" dt="2026-05-14T14:38:14.428" v="2469" actId="2711"/>
          <ac:spMkLst>
            <pc:docMk/>
            <pc:sldMk cId="0" sldId="267"/>
            <ac:spMk id="53" creationId="{00000000-0000-0000-0000-000000000000}"/>
          </ac:spMkLst>
        </pc:spChg>
        <pc:spChg chg="add del mod">
          <ac:chgData name="Shagun Shakya" userId="3895ead5-7fc0-4035-ad3f-36643edc7dba" providerId="ADAL" clId="{1DC9CC6B-8F1D-4568-BFFC-F35737DF850A}" dt="2026-05-14T14:24:14.833" v="2392" actId="478"/>
          <ac:spMkLst>
            <pc:docMk/>
            <pc:sldMk cId="0" sldId="267"/>
            <ac:spMk id="58" creationId="{23748F90-2475-D719-83AE-119BCBDF47F4}"/>
          </ac:spMkLst>
        </pc:spChg>
        <pc:grpChg chg="mod">
          <ac:chgData name="Shagun Shakya" userId="3895ead5-7fc0-4035-ad3f-36643edc7dba" providerId="ADAL" clId="{1DC9CC6B-8F1D-4568-BFFC-F35737DF850A}" dt="2026-05-14T14:27:41.659" v="2421" actId="12789"/>
          <ac:grpSpMkLst>
            <pc:docMk/>
            <pc:sldMk cId="0" sldId="267"/>
            <ac:grpSpMk id="12" creationId="{00000000-0000-0000-0000-000000000000}"/>
          </ac:grpSpMkLst>
        </pc:grpChg>
        <pc:grpChg chg="mod">
          <ac:chgData name="Shagun Shakya" userId="3895ead5-7fc0-4035-ad3f-36643edc7dba" providerId="ADAL" clId="{1DC9CC6B-8F1D-4568-BFFC-F35737DF850A}" dt="2026-05-14T10:18:42.087" v="1691" actId="12789"/>
          <ac:grpSpMkLst>
            <pc:docMk/>
            <pc:sldMk cId="0" sldId="267"/>
            <ac:grpSpMk id="20" creationId="{00000000-0000-0000-0000-000000000000}"/>
          </ac:grpSpMkLst>
        </pc:grpChg>
        <pc:grpChg chg="mod">
          <ac:chgData name="Shagun Shakya" userId="3895ead5-7fc0-4035-ad3f-36643edc7dba" providerId="ADAL" clId="{1DC9CC6B-8F1D-4568-BFFC-F35737DF850A}" dt="2026-05-14T10:18:56.476" v="1695" actId="12789"/>
          <ac:grpSpMkLst>
            <pc:docMk/>
            <pc:sldMk cId="0" sldId="267"/>
            <ac:grpSpMk id="28" creationId="{00000000-0000-0000-0000-000000000000}"/>
          </ac:grpSpMkLst>
        </pc:grpChg>
        <pc:grpChg chg="mod">
          <ac:chgData name="Shagun Shakya" userId="3895ead5-7fc0-4035-ad3f-36643edc7dba" providerId="ADAL" clId="{1DC9CC6B-8F1D-4568-BFFC-F35737DF850A}" dt="2026-05-14T10:19:12.567" v="1699" actId="12789"/>
          <ac:grpSpMkLst>
            <pc:docMk/>
            <pc:sldMk cId="0" sldId="267"/>
            <ac:grpSpMk id="36" creationId="{00000000-0000-0000-0000-000000000000}"/>
          </ac:grpSpMkLst>
        </pc:grpChg>
        <pc:grpChg chg="mod">
          <ac:chgData name="Shagun Shakya" userId="3895ead5-7fc0-4035-ad3f-36643edc7dba" providerId="ADAL" clId="{1DC9CC6B-8F1D-4568-BFFC-F35737DF850A}" dt="2026-05-14T10:19:31.039" v="1703" actId="12789"/>
          <ac:grpSpMkLst>
            <pc:docMk/>
            <pc:sldMk cId="0" sldId="267"/>
            <ac:grpSpMk id="44" creationId="{00000000-0000-0000-0000-000000000000}"/>
          </ac:grpSpMkLst>
        </pc:grpChg>
        <pc:picChg chg="add mod">
          <ac:chgData name="Shagun Shakya" userId="3895ead5-7fc0-4035-ad3f-36643edc7dba" providerId="ADAL" clId="{1DC9CC6B-8F1D-4568-BFFC-F35737DF850A}" dt="2026-05-14T10:18:42.087" v="1691" actId="12789"/>
          <ac:picMkLst>
            <pc:docMk/>
            <pc:sldMk cId="0" sldId="267"/>
            <ac:picMk id="54" creationId="{04B3966C-F3DB-066E-7B73-9EB2517E73C7}"/>
          </ac:picMkLst>
        </pc:picChg>
        <pc:picChg chg="add mod">
          <ac:chgData name="Shagun Shakya" userId="3895ead5-7fc0-4035-ad3f-36643edc7dba" providerId="ADAL" clId="{1DC9CC6B-8F1D-4568-BFFC-F35737DF850A}" dt="2026-05-14T10:18:56.476" v="1695" actId="12789"/>
          <ac:picMkLst>
            <pc:docMk/>
            <pc:sldMk cId="0" sldId="267"/>
            <ac:picMk id="55" creationId="{E3313C31-48BB-502C-91E9-9AFF9A67BEA7}"/>
          </ac:picMkLst>
        </pc:picChg>
        <pc:picChg chg="add mod">
          <ac:chgData name="Shagun Shakya" userId="3895ead5-7fc0-4035-ad3f-36643edc7dba" providerId="ADAL" clId="{1DC9CC6B-8F1D-4568-BFFC-F35737DF850A}" dt="2026-05-14T10:19:12.567" v="1699" actId="12789"/>
          <ac:picMkLst>
            <pc:docMk/>
            <pc:sldMk cId="0" sldId="267"/>
            <ac:picMk id="56" creationId="{BC7B966D-38A0-7F4B-DC55-91756920AF81}"/>
          </ac:picMkLst>
        </pc:picChg>
        <pc:picChg chg="add mod">
          <ac:chgData name="Shagun Shakya" userId="3895ead5-7fc0-4035-ad3f-36643edc7dba" providerId="ADAL" clId="{1DC9CC6B-8F1D-4568-BFFC-F35737DF850A}" dt="2026-05-14T10:19:31.039" v="1703" actId="12789"/>
          <ac:picMkLst>
            <pc:docMk/>
            <pc:sldMk cId="0" sldId="267"/>
            <ac:picMk id="57" creationId="{78BC7C54-5FED-6CCF-7D2F-571C64380B56}"/>
          </ac:picMkLst>
        </pc:picChg>
        <pc:picChg chg="add mod">
          <ac:chgData name="Shagun Shakya" userId="3895ead5-7fc0-4035-ad3f-36643edc7dba" providerId="ADAL" clId="{1DC9CC6B-8F1D-4568-BFFC-F35737DF850A}" dt="2026-05-14T14:27:41.659" v="2421" actId="12789"/>
          <ac:picMkLst>
            <pc:docMk/>
            <pc:sldMk cId="0" sldId="267"/>
            <ac:picMk id="60" creationId="{A3FC1ADC-562E-5D4C-BBDA-DB5DE4EAFD31}"/>
          </ac:picMkLst>
        </pc:picChg>
      </pc:sldChg>
      <pc:sldChg chg="addSp delSp modSp add mod">
        <pc:chgData name="Shagun Shakya" userId="3895ead5-7fc0-4035-ad3f-36643edc7dba" providerId="ADAL" clId="{1DC9CC6B-8F1D-4568-BFFC-F35737DF850A}" dt="2026-05-14T15:18:45.477" v="2522" actId="165"/>
        <pc:sldMkLst>
          <pc:docMk/>
          <pc:sldMk cId="0" sldId="268"/>
        </pc:sldMkLst>
        <pc:spChg chg="mod">
          <ac:chgData name="Shagun Shakya" userId="3895ead5-7fc0-4035-ad3f-36643edc7dba" providerId="ADAL" clId="{1DC9CC6B-8F1D-4568-BFFC-F35737DF850A}" dt="2026-05-14T15:15:54.187" v="2476" actId="1076"/>
          <ac:spMkLst>
            <pc:docMk/>
            <pc:sldMk cId="0" sldId="268"/>
            <ac:spMk id="10" creationId="{00000000-0000-0000-0000-000000000000}"/>
          </ac:spMkLst>
        </pc:spChg>
        <pc:spChg chg="del">
          <ac:chgData name="Shagun Shakya" userId="3895ead5-7fc0-4035-ad3f-36643edc7dba" providerId="ADAL" clId="{1DC9CC6B-8F1D-4568-BFFC-F35737DF850A}" dt="2026-05-14T14:21:21.338" v="2375" actId="478"/>
          <ac:spMkLst>
            <pc:docMk/>
            <pc:sldMk cId="0" sldId="268"/>
            <ac:spMk id="14" creationId="{00000000-0000-0000-0000-000000000000}"/>
          </ac:spMkLst>
        </pc:spChg>
        <pc:spChg chg="add mod">
          <ac:chgData name="Shagun Shakya" userId="3895ead5-7fc0-4035-ad3f-36643edc7dba" providerId="ADAL" clId="{1DC9CC6B-8F1D-4568-BFFC-F35737DF850A}" dt="2026-05-14T15:15:38.893" v="2474"/>
          <ac:spMkLst>
            <pc:docMk/>
            <pc:sldMk cId="0" sldId="268"/>
            <ac:spMk id="14" creationId="{C32A7928-8AB8-2121-B358-664BA900E59F}"/>
          </ac:spMkLst>
        </pc:spChg>
        <pc:spChg chg="mod topLvl">
          <ac:chgData name="Shagun Shakya" userId="3895ead5-7fc0-4035-ad3f-36643edc7dba" providerId="ADAL" clId="{1DC9CC6B-8F1D-4568-BFFC-F35737DF850A}" dt="2026-05-14T10:20:21.086" v="1708" actId="165"/>
          <ac:spMkLst>
            <pc:docMk/>
            <pc:sldMk cId="0" sldId="268"/>
            <ac:spMk id="16" creationId="{00000000-0000-0000-0000-000000000000}"/>
          </ac:spMkLst>
        </pc:spChg>
        <pc:spChg chg="mod">
          <ac:chgData name="Shagun Shakya" userId="3895ead5-7fc0-4035-ad3f-36643edc7dba" providerId="ADAL" clId="{1DC9CC6B-8F1D-4568-BFFC-F35737DF850A}" dt="2026-05-14T10:20:21.086" v="1708" actId="165"/>
          <ac:spMkLst>
            <pc:docMk/>
            <pc:sldMk cId="0" sldId="268"/>
            <ac:spMk id="18" creationId="{00000000-0000-0000-0000-000000000000}"/>
          </ac:spMkLst>
        </pc:spChg>
        <pc:spChg chg="mod">
          <ac:chgData name="Shagun Shakya" userId="3895ead5-7fc0-4035-ad3f-36643edc7dba" providerId="ADAL" clId="{1DC9CC6B-8F1D-4568-BFFC-F35737DF850A}" dt="2026-05-14T10:20:21.086" v="1708" actId="165"/>
          <ac:spMkLst>
            <pc:docMk/>
            <pc:sldMk cId="0" sldId="268"/>
            <ac:spMk id="19" creationId="{00000000-0000-0000-0000-000000000000}"/>
          </ac:spMkLst>
        </pc:spChg>
        <pc:spChg chg="mod">
          <ac:chgData name="Shagun Shakya" userId="3895ead5-7fc0-4035-ad3f-36643edc7dba" providerId="ADAL" clId="{1DC9CC6B-8F1D-4568-BFFC-F35737DF850A}" dt="2026-05-14T10:20:21.086" v="1708" actId="165"/>
          <ac:spMkLst>
            <pc:docMk/>
            <pc:sldMk cId="0" sldId="268"/>
            <ac:spMk id="21" creationId="{00000000-0000-0000-0000-000000000000}"/>
          </ac:spMkLst>
        </pc:spChg>
        <pc:spChg chg="mod">
          <ac:chgData name="Shagun Shakya" userId="3895ead5-7fc0-4035-ad3f-36643edc7dba" providerId="ADAL" clId="{1DC9CC6B-8F1D-4568-BFFC-F35737DF850A}" dt="2026-05-14T10:20:21.086" v="1708" actId="165"/>
          <ac:spMkLst>
            <pc:docMk/>
            <pc:sldMk cId="0" sldId="268"/>
            <ac:spMk id="22" creationId="{00000000-0000-0000-0000-000000000000}"/>
          </ac:spMkLst>
        </pc:spChg>
        <pc:spChg chg="mod topLvl">
          <ac:chgData name="Shagun Shakya" userId="3895ead5-7fc0-4035-ad3f-36643edc7dba" providerId="ADAL" clId="{1DC9CC6B-8F1D-4568-BFFC-F35737DF850A}" dt="2026-05-14T10:20:21.086" v="1708" actId="165"/>
          <ac:spMkLst>
            <pc:docMk/>
            <pc:sldMk cId="0" sldId="268"/>
            <ac:spMk id="23" creationId="{00000000-0000-0000-0000-000000000000}"/>
          </ac:spMkLst>
        </pc:spChg>
        <pc:spChg chg="mod">
          <ac:chgData name="Shagun Shakya" userId="3895ead5-7fc0-4035-ad3f-36643edc7dba" providerId="ADAL" clId="{1DC9CC6B-8F1D-4568-BFFC-F35737DF850A}" dt="2026-05-14T15:15:38.893" v="2474"/>
          <ac:spMkLst>
            <pc:docMk/>
            <pc:sldMk cId="0" sldId="268"/>
            <ac:spMk id="24" creationId="{3C95D360-E376-4368-7881-3FA8BE36861D}"/>
          </ac:spMkLst>
        </pc:spChg>
        <pc:spChg chg="mod">
          <ac:chgData name="Shagun Shakya" userId="3895ead5-7fc0-4035-ad3f-36643edc7dba" providerId="ADAL" clId="{1DC9CC6B-8F1D-4568-BFFC-F35737DF850A}" dt="2026-05-14T10:21:09.936" v="1713" actId="165"/>
          <ac:spMkLst>
            <pc:docMk/>
            <pc:sldMk cId="0" sldId="268"/>
            <ac:spMk id="30" creationId="{00000000-0000-0000-0000-000000000000}"/>
          </ac:spMkLst>
        </pc:spChg>
        <pc:spChg chg="mod topLvl">
          <ac:chgData name="Shagun Shakya" userId="3895ead5-7fc0-4035-ad3f-36643edc7dba" providerId="ADAL" clId="{1DC9CC6B-8F1D-4568-BFFC-F35737DF850A}" dt="2026-05-14T10:21:09.936" v="1713" actId="165"/>
          <ac:spMkLst>
            <pc:docMk/>
            <pc:sldMk cId="0" sldId="268"/>
            <ac:spMk id="32" creationId="{00000000-0000-0000-0000-000000000000}"/>
          </ac:spMkLst>
        </pc:spChg>
        <pc:spChg chg="mod">
          <ac:chgData name="Shagun Shakya" userId="3895ead5-7fc0-4035-ad3f-36643edc7dba" providerId="ADAL" clId="{1DC9CC6B-8F1D-4568-BFFC-F35737DF850A}" dt="2026-05-14T15:15:38.893" v="2474"/>
          <ac:spMkLst>
            <pc:docMk/>
            <pc:sldMk cId="0" sldId="268"/>
            <ac:spMk id="33" creationId="{806B06DB-DEFD-9AA6-2214-5E2BE0A281DD}"/>
          </ac:spMkLst>
        </pc:spChg>
        <pc:spChg chg="mod topLvl">
          <ac:chgData name="Shagun Shakya" userId="3895ead5-7fc0-4035-ad3f-36643edc7dba" providerId="ADAL" clId="{1DC9CC6B-8F1D-4568-BFFC-F35737DF850A}" dt="2026-05-14T10:21:09.936" v="1713" actId="165"/>
          <ac:spMkLst>
            <pc:docMk/>
            <pc:sldMk cId="0" sldId="268"/>
            <ac:spMk id="34" creationId="{00000000-0000-0000-0000-000000000000}"/>
          </ac:spMkLst>
        </pc:spChg>
        <pc:spChg chg="mod topLvl">
          <ac:chgData name="Shagun Shakya" userId="3895ead5-7fc0-4035-ad3f-36643edc7dba" providerId="ADAL" clId="{1DC9CC6B-8F1D-4568-BFFC-F35737DF850A}" dt="2026-05-14T10:21:09.936" v="1713" actId="165"/>
          <ac:spMkLst>
            <pc:docMk/>
            <pc:sldMk cId="0" sldId="268"/>
            <ac:spMk id="41" creationId="{00000000-0000-0000-0000-000000000000}"/>
          </ac:spMkLst>
        </pc:spChg>
        <pc:spChg chg="add mod">
          <ac:chgData name="Shagun Shakya" userId="3895ead5-7fc0-4035-ad3f-36643edc7dba" providerId="ADAL" clId="{1DC9CC6B-8F1D-4568-BFFC-F35737DF850A}" dt="2026-05-14T15:15:38.893" v="2474"/>
          <ac:spMkLst>
            <pc:docMk/>
            <pc:sldMk cId="0" sldId="268"/>
            <ac:spMk id="42" creationId="{1FAED299-F983-B4AC-F3EF-71EFEC5C1C0E}"/>
          </ac:spMkLst>
        </pc:spChg>
        <pc:spChg chg="mod">
          <ac:chgData name="Shagun Shakya" userId="3895ead5-7fc0-4035-ad3f-36643edc7dba" providerId="ADAL" clId="{1DC9CC6B-8F1D-4568-BFFC-F35737DF850A}" dt="2026-05-14T10:21:09.936" v="1713" actId="165"/>
          <ac:spMkLst>
            <pc:docMk/>
            <pc:sldMk cId="0" sldId="268"/>
            <ac:spMk id="45" creationId="{00000000-0000-0000-0000-000000000000}"/>
          </ac:spMkLst>
        </pc:spChg>
        <pc:spChg chg="add mod">
          <ac:chgData name="Shagun Shakya" userId="3895ead5-7fc0-4035-ad3f-36643edc7dba" providerId="ADAL" clId="{1DC9CC6B-8F1D-4568-BFFC-F35737DF850A}" dt="2026-05-14T15:15:38.893" v="2474"/>
          <ac:spMkLst>
            <pc:docMk/>
            <pc:sldMk cId="0" sldId="268"/>
            <ac:spMk id="51" creationId="{8135186A-4DB6-6E13-F016-DCC816BD1B8C}"/>
          </ac:spMkLst>
        </pc:spChg>
        <pc:spChg chg="mod">
          <ac:chgData name="Shagun Shakya" userId="3895ead5-7fc0-4035-ad3f-36643edc7dba" providerId="ADAL" clId="{1DC9CC6B-8F1D-4568-BFFC-F35737DF850A}" dt="2026-05-14T10:21:09.936" v="1713" actId="165"/>
          <ac:spMkLst>
            <pc:docMk/>
            <pc:sldMk cId="0" sldId="268"/>
            <ac:spMk id="54" creationId="{00000000-0000-0000-0000-000000000000}"/>
          </ac:spMkLst>
        </pc:spChg>
        <pc:spChg chg="mod topLvl">
          <ac:chgData name="Shagun Shakya" userId="3895ead5-7fc0-4035-ad3f-36643edc7dba" providerId="ADAL" clId="{1DC9CC6B-8F1D-4568-BFFC-F35737DF850A}" dt="2026-05-14T10:21:09.936" v="1713" actId="165"/>
          <ac:spMkLst>
            <pc:docMk/>
            <pc:sldMk cId="0" sldId="268"/>
            <ac:spMk id="59" creationId="{00000000-0000-0000-0000-000000000000}"/>
          </ac:spMkLst>
        </pc:spChg>
        <pc:spChg chg="add mod">
          <ac:chgData name="Shagun Shakya" userId="3895ead5-7fc0-4035-ad3f-36643edc7dba" providerId="ADAL" clId="{1DC9CC6B-8F1D-4568-BFFC-F35737DF850A}" dt="2026-05-14T15:16:10.435" v="2477"/>
          <ac:spMkLst>
            <pc:docMk/>
            <pc:sldMk cId="0" sldId="268"/>
            <ac:spMk id="60" creationId="{10C0AB47-E578-9D1C-AEA5-324F2359ED8E}"/>
          </ac:spMkLst>
        </pc:spChg>
        <pc:spChg chg="mod topLvl">
          <ac:chgData name="Shagun Shakya" userId="3895ead5-7fc0-4035-ad3f-36643edc7dba" providerId="ADAL" clId="{1DC9CC6B-8F1D-4568-BFFC-F35737DF850A}" dt="2026-05-14T10:21:09.936" v="1713" actId="165"/>
          <ac:spMkLst>
            <pc:docMk/>
            <pc:sldMk cId="0" sldId="268"/>
            <ac:spMk id="61" creationId="{00000000-0000-0000-0000-000000000000}"/>
          </ac:spMkLst>
        </pc:spChg>
        <pc:spChg chg="mod">
          <ac:chgData name="Shagun Shakya" userId="3895ead5-7fc0-4035-ad3f-36643edc7dba" providerId="ADAL" clId="{1DC9CC6B-8F1D-4568-BFFC-F35737DF850A}" dt="2026-05-14T10:21:09.936" v="1713" actId="165"/>
          <ac:spMkLst>
            <pc:docMk/>
            <pc:sldMk cId="0" sldId="268"/>
            <ac:spMk id="63" creationId="{00000000-0000-0000-0000-000000000000}"/>
          </ac:spMkLst>
        </pc:spChg>
        <pc:spChg chg="mod">
          <ac:chgData name="Shagun Shakya" userId="3895ead5-7fc0-4035-ad3f-36643edc7dba" providerId="ADAL" clId="{1DC9CC6B-8F1D-4568-BFFC-F35737DF850A}" dt="2026-05-14T10:21:09.936" v="1713" actId="165"/>
          <ac:spMkLst>
            <pc:docMk/>
            <pc:sldMk cId="0" sldId="268"/>
            <ac:spMk id="66" creationId="{00000000-0000-0000-0000-000000000000}"/>
          </ac:spMkLst>
        </pc:spChg>
        <pc:spChg chg="del mod">
          <ac:chgData name="Shagun Shakya" userId="3895ead5-7fc0-4035-ad3f-36643edc7dba" providerId="ADAL" clId="{1DC9CC6B-8F1D-4568-BFFC-F35737DF850A}" dt="2026-05-14T15:17:44.335" v="2517" actId="478"/>
          <ac:spMkLst>
            <pc:docMk/>
            <pc:sldMk cId="0" sldId="268"/>
            <ac:spMk id="69" creationId="{00000000-0000-0000-0000-000000000000}"/>
          </ac:spMkLst>
        </pc:spChg>
        <pc:spChg chg="del mod topLvl">
          <ac:chgData name="Shagun Shakya" userId="3895ead5-7fc0-4035-ad3f-36643edc7dba" providerId="ADAL" clId="{1DC9CC6B-8F1D-4568-BFFC-F35737DF850A}" dt="2026-05-14T15:16:53.545" v="2509" actId="478"/>
          <ac:spMkLst>
            <pc:docMk/>
            <pc:sldMk cId="0" sldId="268"/>
            <ac:spMk id="71" creationId="{00000000-0000-0000-0000-000000000000}"/>
          </ac:spMkLst>
        </pc:spChg>
        <pc:spChg chg="mod topLvl">
          <ac:chgData name="Shagun Shakya" userId="3895ead5-7fc0-4035-ad3f-36643edc7dba" providerId="ADAL" clId="{1DC9CC6B-8F1D-4568-BFFC-F35737DF850A}" dt="2026-05-14T10:28:57.087" v="1911" actId="165"/>
          <ac:spMkLst>
            <pc:docMk/>
            <pc:sldMk cId="0" sldId="268"/>
            <ac:spMk id="72" creationId="{00000000-0000-0000-0000-000000000000}"/>
          </ac:spMkLst>
        </pc:spChg>
        <pc:spChg chg="mod ord">
          <ac:chgData name="Shagun Shakya" userId="3895ead5-7fc0-4035-ad3f-36643edc7dba" providerId="ADAL" clId="{1DC9CC6B-8F1D-4568-BFFC-F35737DF850A}" dt="2026-05-14T15:17:21.601" v="2514" actId="166"/>
          <ac:spMkLst>
            <pc:docMk/>
            <pc:sldMk cId="0" sldId="268"/>
            <ac:spMk id="73" creationId="{00000000-0000-0000-0000-000000000000}"/>
          </ac:spMkLst>
        </pc:spChg>
        <pc:spChg chg="del mod">
          <ac:chgData name="Shagun Shakya" userId="3895ead5-7fc0-4035-ad3f-36643edc7dba" providerId="ADAL" clId="{1DC9CC6B-8F1D-4568-BFFC-F35737DF850A}" dt="2026-05-14T15:17:14.115" v="2513" actId="478"/>
          <ac:spMkLst>
            <pc:docMk/>
            <pc:sldMk cId="0" sldId="268"/>
            <ac:spMk id="74" creationId="{00000000-0000-0000-0000-000000000000}"/>
          </ac:spMkLst>
        </pc:spChg>
        <pc:spChg chg="del mod">
          <ac:chgData name="Shagun Shakya" userId="3895ead5-7fc0-4035-ad3f-36643edc7dba" providerId="ADAL" clId="{1DC9CC6B-8F1D-4568-BFFC-F35737DF850A}" dt="2026-05-14T15:17:14.115" v="2513" actId="478"/>
          <ac:spMkLst>
            <pc:docMk/>
            <pc:sldMk cId="0" sldId="268"/>
            <ac:spMk id="75" creationId="{00000000-0000-0000-0000-000000000000}"/>
          </ac:spMkLst>
        </pc:spChg>
        <pc:spChg chg="mod">
          <ac:chgData name="Shagun Shakya" userId="3895ead5-7fc0-4035-ad3f-36643edc7dba" providerId="ADAL" clId="{1DC9CC6B-8F1D-4568-BFFC-F35737DF850A}" dt="2026-05-14T15:16:10.435" v="2477"/>
          <ac:spMkLst>
            <pc:docMk/>
            <pc:sldMk cId="0" sldId="268"/>
            <ac:spMk id="80" creationId="{C89D8A96-1813-C141-11B9-FF4305E59565}"/>
          </ac:spMkLst>
        </pc:spChg>
        <pc:spChg chg="mod">
          <ac:chgData name="Shagun Shakya" userId="3895ead5-7fc0-4035-ad3f-36643edc7dba" providerId="ADAL" clId="{1DC9CC6B-8F1D-4568-BFFC-F35737DF850A}" dt="2026-05-14T10:21:48.300" v="1722" actId="571"/>
          <ac:spMkLst>
            <pc:docMk/>
            <pc:sldMk cId="0" sldId="268"/>
            <ac:spMk id="81" creationId="{E68D8F84-051E-D5D1-1AB6-C5F404543BBA}"/>
          </ac:spMkLst>
        </pc:spChg>
        <pc:spChg chg="mod">
          <ac:chgData name="Shagun Shakya" userId="3895ead5-7fc0-4035-ad3f-36643edc7dba" providerId="ADAL" clId="{1DC9CC6B-8F1D-4568-BFFC-F35737DF850A}" dt="2026-05-14T15:16:10.435" v="2477"/>
          <ac:spMkLst>
            <pc:docMk/>
            <pc:sldMk cId="0" sldId="268"/>
            <ac:spMk id="81" creationId="{F5F4C636-459E-DA9E-1533-BAA506AA6D76}"/>
          </ac:spMkLst>
        </pc:spChg>
        <pc:spChg chg="mod">
          <ac:chgData name="Shagun Shakya" userId="3895ead5-7fc0-4035-ad3f-36643edc7dba" providerId="ADAL" clId="{1DC9CC6B-8F1D-4568-BFFC-F35737DF850A}" dt="2026-05-14T10:21:48.300" v="1722" actId="571"/>
          <ac:spMkLst>
            <pc:docMk/>
            <pc:sldMk cId="0" sldId="268"/>
            <ac:spMk id="82" creationId="{4E21667E-FA29-5160-8A42-0537B562C9D2}"/>
          </ac:spMkLst>
        </pc:spChg>
        <pc:spChg chg="add mod">
          <ac:chgData name="Shagun Shakya" userId="3895ead5-7fc0-4035-ad3f-36643edc7dba" providerId="ADAL" clId="{1DC9CC6B-8F1D-4568-BFFC-F35737DF850A}" dt="2026-05-14T15:16:10.435" v="2477"/>
          <ac:spMkLst>
            <pc:docMk/>
            <pc:sldMk cId="0" sldId="268"/>
            <ac:spMk id="82" creationId="{7EDC6350-913D-42F0-131F-A002A489DD0F}"/>
          </ac:spMkLst>
        </pc:spChg>
        <pc:spChg chg="add mod">
          <ac:chgData name="Shagun Shakya" userId="3895ead5-7fc0-4035-ad3f-36643edc7dba" providerId="ADAL" clId="{1DC9CC6B-8F1D-4568-BFFC-F35737DF850A}" dt="2026-05-14T15:16:10.435" v="2477"/>
          <ac:spMkLst>
            <pc:docMk/>
            <pc:sldMk cId="0" sldId="268"/>
            <ac:spMk id="83" creationId="{CEF48C38-F597-F62E-2A81-D31B7F5687D1}"/>
          </ac:spMkLst>
        </pc:spChg>
        <pc:spChg chg="add del mod">
          <ac:chgData name="Shagun Shakya" userId="3895ead5-7fc0-4035-ad3f-36643edc7dba" providerId="ADAL" clId="{1DC9CC6B-8F1D-4568-BFFC-F35737DF850A}" dt="2026-05-14T15:17:01.890" v="2511" actId="478"/>
          <ac:spMkLst>
            <pc:docMk/>
            <pc:sldMk cId="0" sldId="268"/>
            <ac:spMk id="87" creationId="{FD47DF8A-9CDC-6C15-C17D-D403F68ADEA0}"/>
          </ac:spMkLst>
        </pc:spChg>
        <pc:spChg chg="mod topLvl">
          <ac:chgData name="Shagun Shakya" userId="3895ead5-7fc0-4035-ad3f-36643edc7dba" providerId="ADAL" clId="{1DC9CC6B-8F1D-4568-BFFC-F35737DF850A}" dt="2026-05-14T15:18:45.477" v="2522" actId="165"/>
          <ac:spMkLst>
            <pc:docMk/>
            <pc:sldMk cId="0" sldId="268"/>
            <ac:spMk id="89" creationId="{28AEE5B9-1C94-2C1C-3092-6B7AADFE55AE}"/>
          </ac:spMkLst>
        </pc:spChg>
        <pc:spChg chg="mod topLvl">
          <ac:chgData name="Shagun Shakya" userId="3895ead5-7fc0-4035-ad3f-36643edc7dba" providerId="ADAL" clId="{1DC9CC6B-8F1D-4568-BFFC-F35737DF850A}" dt="2026-05-14T15:18:45.477" v="2522" actId="165"/>
          <ac:spMkLst>
            <pc:docMk/>
            <pc:sldMk cId="0" sldId="268"/>
            <ac:spMk id="90" creationId="{45811C88-EF48-AD93-2693-3BF3E2440F2A}"/>
          </ac:spMkLst>
        </pc:spChg>
        <pc:spChg chg="add mod">
          <ac:chgData name="Shagun Shakya" userId="3895ead5-7fc0-4035-ad3f-36643edc7dba" providerId="ADAL" clId="{1DC9CC6B-8F1D-4568-BFFC-F35737DF850A}" dt="2026-05-14T15:17:39.747" v="2516" actId="1076"/>
          <ac:spMkLst>
            <pc:docMk/>
            <pc:sldMk cId="0" sldId="268"/>
            <ac:spMk id="91" creationId="{24CD87B0-FD76-4465-BDC7-EB859B9CF711}"/>
          </ac:spMkLst>
        </pc:spChg>
        <pc:spChg chg="add mod">
          <ac:chgData name="Shagun Shakya" userId="3895ead5-7fc0-4035-ad3f-36643edc7dba" providerId="ADAL" clId="{1DC9CC6B-8F1D-4568-BFFC-F35737DF850A}" dt="2026-05-14T15:17:39.747" v="2516" actId="1076"/>
          <ac:spMkLst>
            <pc:docMk/>
            <pc:sldMk cId="0" sldId="268"/>
            <ac:spMk id="92" creationId="{38463485-F339-91F9-44CB-2F69D7C6346B}"/>
          </ac:spMkLst>
        </pc:spChg>
        <pc:spChg chg="add del mod">
          <ac:chgData name="Shagun Shakya" userId="3895ead5-7fc0-4035-ad3f-36643edc7dba" providerId="ADAL" clId="{1DC9CC6B-8F1D-4568-BFFC-F35737DF850A}" dt="2026-05-14T15:16:49.380" v="2508" actId="478"/>
          <ac:spMkLst>
            <pc:docMk/>
            <pc:sldMk cId="0" sldId="268"/>
            <ac:spMk id="93" creationId="{CE5DA187-9F65-349F-1567-33CAA4A3B377}"/>
          </ac:spMkLst>
        </pc:spChg>
        <pc:spChg chg="add mod">
          <ac:chgData name="Shagun Shakya" userId="3895ead5-7fc0-4035-ad3f-36643edc7dba" providerId="ADAL" clId="{1DC9CC6B-8F1D-4568-BFFC-F35737DF850A}" dt="2026-05-14T15:17:53.360" v="2518"/>
          <ac:spMkLst>
            <pc:docMk/>
            <pc:sldMk cId="0" sldId="268"/>
            <ac:spMk id="94" creationId="{0CB2A83C-ADC2-780D-256E-8D6C31497708}"/>
          </ac:spMkLst>
        </pc:spChg>
        <pc:grpChg chg="mod">
          <ac:chgData name="Shagun Shakya" userId="3895ead5-7fc0-4035-ad3f-36643edc7dba" providerId="ADAL" clId="{1DC9CC6B-8F1D-4568-BFFC-F35737DF850A}" dt="2026-05-14T14:26:45.165" v="2415" actId="12789"/>
          <ac:grpSpMkLst>
            <pc:docMk/>
            <pc:sldMk cId="0" sldId="268"/>
            <ac:grpSpMk id="11" creationId="{00000000-0000-0000-0000-000000000000}"/>
          </ac:grpSpMkLst>
        </pc:grpChg>
        <pc:grpChg chg="del">
          <ac:chgData name="Shagun Shakya" userId="3895ead5-7fc0-4035-ad3f-36643edc7dba" providerId="ADAL" clId="{1DC9CC6B-8F1D-4568-BFFC-F35737DF850A}" dt="2026-05-14T10:20:21.086" v="1708" actId="165"/>
          <ac:grpSpMkLst>
            <pc:docMk/>
            <pc:sldMk cId="0" sldId="268"/>
            <ac:grpSpMk id="15" creationId="{00000000-0000-0000-0000-000000000000}"/>
          </ac:grpSpMkLst>
        </pc:grpChg>
        <pc:grpChg chg="add mod">
          <ac:chgData name="Shagun Shakya" userId="3895ead5-7fc0-4035-ad3f-36643edc7dba" providerId="ADAL" clId="{1DC9CC6B-8F1D-4568-BFFC-F35737DF850A}" dt="2026-05-14T15:15:38.893" v="2474"/>
          <ac:grpSpMkLst>
            <pc:docMk/>
            <pc:sldMk cId="0" sldId="268"/>
            <ac:grpSpMk id="15" creationId="{FFCAE2C7-121B-D385-E3D9-C81C20645681}"/>
          </ac:grpSpMkLst>
        </pc:grpChg>
        <pc:grpChg chg="mod topLvl">
          <ac:chgData name="Shagun Shakya" userId="3895ead5-7fc0-4035-ad3f-36643edc7dba" providerId="ADAL" clId="{1DC9CC6B-8F1D-4568-BFFC-F35737DF850A}" dt="2026-05-14T10:20:21.086" v="1708" actId="165"/>
          <ac:grpSpMkLst>
            <pc:docMk/>
            <pc:sldMk cId="0" sldId="268"/>
            <ac:grpSpMk id="17" creationId="{00000000-0000-0000-0000-000000000000}"/>
          </ac:grpSpMkLst>
        </pc:grpChg>
        <pc:grpChg chg="mod topLvl">
          <ac:chgData name="Shagun Shakya" userId="3895ead5-7fc0-4035-ad3f-36643edc7dba" providerId="ADAL" clId="{1DC9CC6B-8F1D-4568-BFFC-F35737DF850A}" dt="2026-05-14T10:20:29.054" v="1710" actId="12789"/>
          <ac:grpSpMkLst>
            <pc:docMk/>
            <pc:sldMk cId="0" sldId="268"/>
            <ac:grpSpMk id="20" creationId="{00000000-0000-0000-0000-000000000000}"/>
          </ac:grpSpMkLst>
        </pc:grpChg>
        <pc:grpChg chg="mod">
          <ac:chgData name="Shagun Shakya" userId="3895ead5-7fc0-4035-ad3f-36643edc7dba" providerId="ADAL" clId="{1DC9CC6B-8F1D-4568-BFFC-F35737DF850A}" dt="2026-05-14T10:21:53.444" v="1724" actId="12789"/>
          <ac:grpSpMkLst>
            <pc:docMk/>
            <pc:sldMk cId="0" sldId="268"/>
            <ac:grpSpMk id="29" creationId="{00000000-0000-0000-0000-000000000000}"/>
          </ac:grpSpMkLst>
        </pc:grpChg>
        <pc:grpChg chg="mod">
          <ac:chgData name="Shagun Shakya" userId="3895ead5-7fc0-4035-ad3f-36643edc7dba" providerId="ADAL" clId="{1DC9CC6B-8F1D-4568-BFFC-F35737DF850A}" dt="2026-05-14T10:21:37.356" v="1719" actId="12789"/>
          <ac:grpSpMkLst>
            <pc:docMk/>
            <pc:sldMk cId="0" sldId="268"/>
            <ac:grpSpMk id="38" creationId="{00000000-0000-0000-0000-000000000000}"/>
          </ac:grpSpMkLst>
        </pc:grpChg>
        <pc:grpChg chg="mod">
          <ac:chgData name="Shagun Shakya" userId="3895ead5-7fc0-4035-ad3f-36643edc7dba" providerId="ADAL" clId="{1DC9CC6B-8F1D-4568-BFFC-F35737DF850A}" dt="2026-05-14T10:21:25.620" v="1717" actId="12789"/>
          <ac:grpSpMkLst>
            <pc:docMk/>
            <pc:sldMk cId="0" sldId="268"/>
            <ac:grpSpMk id="47" creationId="{00000000-0000-0000-0000-000000000000}"/>
          </ac:grpSpMkLst>
        </pc:grpChg>
        <pc:grpChg chg="mod">
          <ac:chgData name="Shagun Shakya" userId="3895ead5-7fc0-4035-ad3f-36643edc7dba" providerId="ADAL" clId="{1DC9CC6B-8F1D-4568-BFFC-F35737DF850A}" dt="2026-05-14T10:20:01.426" v="1706" actId="1076"/>
          <ac:grpSpMkLst>
            <pc:docMk/>
            <pc:sldMk cId="0" sldId="268"/>
            <ac:grpSpMk id="51" creationId="{00000000-0000-0000-0000-000000000000}"/>
          </ac:grpSpMkLst>
        </pc:grpChg>
        <pc:grpChg chg="mod">
          <ac:chgData name="Shagun Shakya" userId="3895ead5-7fc0-4035-ad3f-36643edc7dba" providerId="ADAL" clId="{1DC9CC6B-8F1D-4568-BFFC-F35737DF850A}" dt="2026-05-14T10:22:05.439" v="1727" actId="12789"/>
          <ac:grpSpMkLst>
            <pc:docMk/>
            <pc:sldMk cId="0" sldId="268"/>
            <ac:grpSpMk id="56" creationId="{00000000-0000-0000-0000-000000000000}"/>
          </ac:grpSpMkLst>
        </pc:grpChg>
        <pc:grpChg chg="mod">
          <ac:chgData name="Shagun Shakya" userId="3895ead5-7fc0-4035-ad3f-36643edc7dba" providerId="ADAL" clId="{1DC9CC6B-8F1D-4568-BFFC-F35737DF850A}" dt="2026-05-14T10:26:51.902" v="1751" actId="12789"/>
          <ac:grpSpMkLst>
            <pc:docMk/>
            <pc:sldMk cId="0" sldId="268"/>
            <ac:grpSpMk id="65" creationId="{00000000-0000-0000-0000-000000000000}"/>
          </ac:grpSpMkLst>
        </pc:grpChg>
        <pc:grpChg chg="del">
          <ac:chgData name="Shagun Shakya" userId="3895ead5-7fc0-4035-ad3f-36643edc7dba" providerId="ADAL" clId="{1DC9CC6B-8F1D-4568-BFFC-F35737DF850A}" dt="2026-05-14T10:28:57.087" v="1911" actId="165"/>
          <ac:grpSpMkLst>
            <pc:docMk/>
            <pc:sldMk cId="0" sldId="268"/>
            <ac:grpSpMk id="70" creationId="{00000000-0000-0000-0000-000000000000}"/>
          </ac:grpSpMkLst>
        </pc:grpChg>
        <pc:grpChg chg="add mod">
          <ac:chgData name="Shagun Shakya" userId="3895ead5-7fc0-4035-ad3f-36643edc7dba" providerId="ADAL" clId="{1DC9CC6B-8F1D-4568-BFFC-F35737DF850A}" dt="2026-05-14T15:16:10.435" v="2477"/>
          <ac:grpSpMkLst>
            <pc:docMk/>
            <pc:sldMk cId="0" sldId="268"/>
            <ac:grpSpMk id="70" creationId="{EF885ED9-C7C2-40A2-CF95-B21D4D34518D}"/>
          </ac:grpSpMkLst>
        </pc:grpChg>
        <pc:grpChg chg="add mod">
          <ac:chgData name="Shagun Shakya" userId="3895ead5-7fc0-4035-ad3f-36643edc7dba" providerId="ADAL" clId="{1DC9CC6B-8F1D-4568-BFFC-F35737DF850A}" dt="2026-05-14T10:21:48.300" v="1722" actId="571"/>
          <ac:grpSpMkLst>
            <pc:docMk/>
            <pc:sldMk cId="0" sldId="268"/>
            <ac:grpSpMk id="80" creationId="{7DF66DF8-0F0D-8344-B9C6-2E7CB337A976}"/>
          </ac:grpSpMkLst>
        </pc:grpChg>
        <pc:grpChg chg="add del mod">
          <ac:chgData name="Shagun Shakya" userId="3895ead5-7fc0-4035-ad3f-36643edc7dba" providerId="ADAL" clId="{1DC9CC6B-8F1D-4568-BFFC-F35737DF850A}" dt="2026-05-14T15:18:45.477" v="2522" actId="165"/>
          <ac:grpSpMkLst>
            <pc:docMk/>
            <pc:sldMk cId="0" sldId="268"/>
            <ac:grpSpMk id="88" creationId="{16C9C816-76CB-13EE-5936-E94989BEF383}"/>
          </ac:grpSpMkLst>
        </pc:grpChg>
        <pc:picChg chg="add mod">
          <ac:chgData name="Shagun Shakya" userId="3895ead5-7fc0-4035-ad3f-36643edc7dba" providerId="ADAL" clId="{1DC9CC6B-8F1D-4568-BFFC-F35737DF850A}" dt="2026-05-14T10:20:29.054" v="1710" actId="12789"/>
          <ac:picMkLst>
            <pc:docMk/>
            <pc:sldMk cId="0" sldId="268"/>
            <ac:picMk id="76" creationId="{9AC5BBB5-0EDB-0105-35E3-4E659489819C}"/>
          </ac:picMkLst>
        </pc:picChg>
        <pc:picChg chg="add mod">
          <ac:chgData name="Shagun Shakya" userId="3895ead5-7fc0-4035-ad3f-36643edc7dba" providerId="ADAL" clId="{1DC9CC6B-8F1D-4568-BFFC-F35737DF850A}" dt="2026-05-14T10:21:37.356" v="1719" actId="12789"/>
          <ac:picMkLst>
            <pc:docMk/>
            <pc:sldMk cId="0" sldId="268"/>
            <ac:picMk id="77" creationId="{2989BEC8-524F-4703-B143-78EBE5562409}"/>
          </ac:picMkLst>
        </pc:picChg>
        <pc:picChg chg="add mod">
          <ac:chgData name="Shagun Shakya" userId="3895ead5-7fc0-4035-ad3f-36643edc7dba" providerId="ADAL" clId="{1DC9CC6B-8F1D-4568-BFFC-F35737DF850A}" dt="2026-05-14T10:21:25.620" v="1717" actId="12789"/>
          <ac:picMkLst>
            <pc:docMk/>
            <pc:sldMk cId="0" sldId="268"/>
            <ac:picMk id="78" creationId="{68C591FC-0D93-2097-52AF-AFA98FE01C48}"/>
          </ac:picMkLst>
        </pc:picChg>
        <pc:picChg chg="add mod">
          <ac:chgData name="Shagun Shakya" userId="3895ead5-7fc0-4035-ad3f-36643edc7dba" providerId="ADAL" clId="{1DC9CC6B-8F1D-4568-BFFC-F35737DF850A}" dt="2026-05-14T10:21:53.444" v="1724" actId="12789"/>
          <ac:picMkLst>
            <pc:docMk/>
            <pc:sldMk cId="0" sldId="268"/>
            <ac:picMk id="79" creationId="{AA051CE5-B2B8-2AD5-4032-7B79DB53C2D9}"/>
          </ac:picMkLst>
        </pc:picChg>
        <pc:picChg chg="add mod">
          <ac:chgData name="Shagun Shakya" userId="3895ead5-7fc0-4035-ad3f-36643edc7dba" providerId="ADAL" clId="{1DC9CC6B-8F1D-4568-BFFC-F35737DF850A}" dt="2026-05-14T10:21:48.300" v="1722" actId="571"/>
          <ac:picMkLst>
            <pc:docMk/>
            <pc:sldMk cId="0" sldId="268"/>
            <ac:picMk id="83" creationId="{8B0316C2-F331-E716-DA7C-9E87C662D289}"/>
          </ac:picMkLst>
        </pc:picChg>
        <pc:picChg chg="add mod">
          <ac:chgData name="Shagun Shakya" userId="3895ead5-7fc0-4035-ad3f-36643edc7dba" providerId="ADAL" clId="{1DC9CC6B-8F1D-4568-BFFC-F35737DF850A}" dt="2026-05-14T10:22:05.439" v="1727" actId="12789"/>
          <ac:picMkLst>
            <pc:docMk/>
            <pc:sldMk cId="0" sldId="268"/>
            <ac:picMk id="84" creationId="{CA79838B-8492-90CF-DCE2-B900A246F51D}"/>
          </ac:picMkLst>
        </pc:picChg>
        <pc:picChg chg="add mod">
          <ac:chgData name="Shagun Shakya" userId="3895ead5-7fc0-4035-ad3f-36643edc7dba" providerId="ADAL" clId="{1DC9CC6B-8F1D-4568-BFFC-F35737DF850A}" dt="2026-05-14T10:26:51.902" v="1751" actId="12789"/>
          <ac:picMkLst>
            <pc:docMk/>
            <pc:sldMk cId="0" sldId="268"/>
            <ac:picMk id="85" creationId="{1B02FE2F-3ED9-CFC6-9B70-6D7DE71E6B44}"/>
          </ac:picMkLst>
        </pc:picChg>
        <pc:picChg chg="add mod">
          <ac:chgData name="Shagun Shakya" userId="3895ead5-7fc0-4035-ad3f-36643edc7dba" providerId="ADAL" clId="{1DC9CC6B-8F1D-4568-BFFC-F35737DF850A}" dt="2026-05-14T14:26:48.475" v="2416" actId="14100"/>
          <ac:picMkLst>
            <pc:docMk/>
            <pc:sldMk cId="0" sldId="268"/>
            <ac:picMk id="86" creationId="{2025EF30-2B41-809B-053E-3FCEE1D8FEFE}"/>
          </ac:picMkLst>
        </pc:picChg>
      </pc:sldChg>
      <pc:sldChg chg="addSp delSp modSp add mod">
        <pc:chgData name="Shagun Shakya" userId="3895ead5-7fc0-4035-ad3f-36643edc7dba" providerId="ADAL" clId="{1DC9CC6B-8F1D-4568-BFFC-F35737DF850A}" dt="2026-05-14T15:15:09.626" v="2471" actId="2711"/>
        <pc:sldMkLst>
          <pc:docMk/>
          <pc:sldMk cId="0" sldId="269"/>
        </pc:sldMkLst>
        <pc:spChg chg="del">
          <ac:chgData name="Shagun Shakya" userId="3895ead5-7fc0-4035-ad3f-36643edc7dba" providerId="ADAL" clId="{1DC9CC6B-8F1D-4568-BFFC-F35737DF850A}" dt="2026-05-14T14:22:25.127" v="2387" actId="478"/>
          <ac:spMkLst>
            <pc:docMk/>
            <pc:sldMk cId="0" sldId="269"/>
            <ac:spMk id="14" creationId="{00000000-0000-0000-0000-000000000000}"/>
          </ac:spMkLst>
        </pc:spChg>
        <pc:spChg chg="mod">
          <ac:chgData name="Shagun Shakya" userId="3895ead5-7fc0-4035-ad3f-36643edc7dba" providerId="ADAL" clId="{1DC9CC6B-8F1D-4568-BFFC-F35737DF850A}" dt="2026-05-14T10:23:19.341" v="1734" actId="165"/>
          <ac:spMkLst>
            <pc:docMk/>
            <pc:sldMk cId="0" sldId="269"/>
            <ac:spMk id="21" creationId="{00000000-0000-0000-0000-000000000000}"/>
          </ac:spMkLst>
        </pc:spChg>
        <pc:spChg chg="mod topLvl">
          <ac:chgData name="Shagun Shakya" userId="3895ead5-7fc0-4035-ad3f-36643edc7dba" providerId="ADAL" clId="{1DC9CC6B-8F1D-4568-BFFC-F35737DF850A}" dt="2026-05-14T10:23:19.341" v="1734" actId="165"/>
          <ac:spMkLst>
            <pc:docMk/>
            <pc:sldMk cId="0" sldId="269"/>
            <ac:spMk id="23" creationId="{00000000-0000-0000-0000-000000000000}"/>
          </ac:spMkLst>
        </pc:spChg>
        <pc:spChg chg="mod">
          <ac:chgData name="Shagun Shakya" userId="3895ead5-7fc0-4035-ad3f-36643edc7dba" providerId="ADAL" clId="{1DC9CC6B-8F1D-4568-BFFC-F35737DF850A}" dt="2026-05-14T10:23:19.341" v="1734" actId="165"/>
          <ac:spMkLst>
            <pc:docMk/>
            <pc:sldMk cId="0" sldId="269"/>
            <ac:spMk id="27" creationId="{00000000-0000-0000-0000-000000000000}"/>
          </ac:spMkLst>
        </pc:spChg>
        <pc:spChg chg="mod">
          <ac:chgData name="Shagun Shakya" userId="3895ead5-7fc0-4035-ad3f-36643edc7dba" providerId="ADAL" clId="{1DC9CC6B-8F1D-4568-BFFC-F35737DF850A}" dt="2026-05-14T10:23:19.341" v="1734" actId="165"/>
          <ac:spMkLst>
            <pc:docMk/>
            <pc:sldMk cId="0" sldId="269"/>
            <ac:spMk id="31" creationId="{00000000-0000-0000-0000-000000000000}"/>
          </ac:spMkLst>
        </pc:spChg>
        <pc:spChg chg="mod">
          <ac:chgData name="Shagun Shakya" userId="3895ead5-7fc0-4035-ad3f-36643edc7dba" providerId="ADAL" clId="{1DC9CC6B-8F1D-4568-BFFC-F35737DF850A}" dt="2026-05-14T10:23:19.341" v="1734" actId="165"/>
          <ac:spMkLst>
            <pc:docMk/>
            <pc:sldMk cId="0" sldId="269"/>
            <ac:spMk id="40" creationId="{00000000-0000-0000-0000-000000000000}"/>
          </ac:spMkLst>
        </pc:spChg>
        <pc:spChg chg="mod">
          <ac:chgData name="Shagun Shakya" userId="3895ead5-7fc0-4035-ad3f-36643edc7dba" providerId="ADAL" clId="{1DC9CC6B-8F1D-4568-BFFC-F35737DF850A}" dt="2026-05-14T10:23:19.341" v="1734" actId="165"/>
          <ac:spMkLst>
            <pc:docMk/>
            <pc:sldMk cId="0" sldId="269"/>
            <ac:spMk id="45" creationId="{00000000-0000-0000-0000-000000000000}"/>
          </ac:spMkLst>
        </pc:spChg>
        <pc:spChg chg="mod">
          <ac:chgData name="Shagun Shakya" userId="3895ead5-7fc0-4035-ad3f-36643edc7dba" providerId="ADAL" clId="{1DC9CC6B-8F1D-4568-BFFC-F35737DF850A}" dt="2026-05-14T10:23:19.341" v="1734" actId="165"/>
          <ac:spMkLst>
            <pc:docMk/>
            <pc:sldMk cId="0" sldId="269"/>
            <ac:spMk id="57" creationId="{00000000-0000-0000-0000-000000000000}"/>
          </ac:spMkLst>
        </pc:spChg>
        <pc:spChg chg="mod">
          <ac:chgData name="Shagun Shakya" userId="3895ead5-7fc0-4035-ad3f-36643edc7dba" providerId="ADAL" clId="{1DC9CC6B-8F1D-4568-BFFC-F35737DF850A}" dt="2026-05-14T10:23:19.341" v="1734" actId="165"/>
          <ac:spMkLst>
            <pc:docMk/>
            <pc:sldMk cId="0" sldId="269"/>
            <ac:spMk id="58" creationId="{00000000-0000-0000-0000-000000000000}"/>
          </ac:spMkLst>
        </pc:spChg>
        <pc:spChg chg="mod topLvl">
          <ac:chgData name="Shagun Shakya" userId="3895ead5-7fc0-4035-ad3f-36643edc7dba" providerId="ADAL" clId="{1DC9CC6B-8F1D-4568-BFFC-F35737DF850A}" dt="2026-05-14T10:23:19.341" v="1734" actId="165"/>
          <ac:spMkLst>
            <pc:docMk/>
            <pc:sldMk cId="0" sldId="269"/>
            <ac:spMk id="59" creationId="{00000000-0000-0000-0000-000000000000}"/>
          </ac:spMkLst>
        </pc:spChg>
        <pc:spChg chg="mod topLvl">
          <ac:chgData name="Shagun Shakya" userId="3895ead5-7fc0-4035-ad3f-36643edc7dba" providerId="ADAL" clId="{1DC9CC6B-8F1D-4568-BFFC-F35737DF850A}" dt="2026-05-14T10:23:19.341" v="1734" actId="165"/>
          <ac:spMkLst>
            <pc:docMk/>
            <pc:sldMk cId="0" sldId="269"/>
            <ac:spMk id="68" creationId="{00000000-0000-0000-0000-000000000000}"/>
          </ac:spMkLst>
        </pc:spChg>
        <pc:spChg chg="mod topLvl">
          <ac:chgData name="Shagun Shakya" userId="3895ead5-7fc0-4035-ad3f-36643edc7dba" providerId="ADAL" clId="{1DC9CC6B-8F1D-4568-BFFC-F35737DF850A}" dt="2026-05-14T10:28:43.366" v="1910" actId="165"/>
          <ac:spMkLst>
            <pc:docMk/>
            <pc:sldMk cId="0" sldId="269"/>
            <ac:spMk id="73" creationId="{00000000-0000-0000-0000-000000000000}"/>
          </ac:spMkLst>
        </pc:spChg>
        <pc:spChg chg="mod topLvl">
          <ac:chgData name="Shagun Shakya" userId="3895ead5-7fc0-4035-ad3f-36643edc7dba" providerId="ADAL" clId="{1DC9CC6B-8F1D-4568-BFFC-F35737DF850A}" dt="2026-05-14T10:28:43.366" v="1910" actId="165"/>
          <ac:spMkLst>
            <pc:docMk/>
            <pc:sldMk cId="0" sldId="269"/>
            <ac:spMk id="74" creationId="{00000000-0000-0000-0000-000000000000}"/>
          </ac:spMkLst>
        </pc:spChg>
        <pc:spChg chg="mod">
          <ac:chgData name="Shagun Shakya" userId="3895ead5-7fc0-4035-ad3f-36643edc7dba" providerId="ADAL" clId="{1DC9CC6B-8F1D-4568-BFFC-F35737DF850A}" dt="2026-05-14T15:15:09.626" v="2471" actId="2711"/>
          <ac:spMkLst>
            <pc:docMk/>
            <pc:sldMk cId="0" sldId="269"/>
            <ac:spMk id="75" creationId="{00000000-0000-0000-0000-000000000000}"/>
          </ac:spMkLst>
        </pc:spChg>
        <pc:grpChg chg="mod">
          <ac:chgData name="Shagun Shakya" userId="3895ead5-7fc0-4035-ad3f-36643edc7dba" providerId="ADAL" clId="{1DC9CC6B-8F1D-4568-BFFC-F35737DF850A}" dt="2026-05-14T10:27:41.074" v="1816" actId="12789"/>
          <ac:grpSpMkLst>
            <pc:docMk/>
            <pc:sldMk cId="0" sldId="269"/>
            <ac:grpSpMk id="20" creationId="{00000000-0000-0000-0000-000000000000}"/>
          </ac:grpSpMkLst>
        </pc:grpChg>
        <pc:grpChg chg="mod">
          <ac:chgData name="Shagun Shakya" userId="3895ead5-7fc0-4035-ad3f-36643edc7dba" providerId="ADAL" clId="{1DC9CC6B-8F1D-4568-BFFC-F35737DF850A}" dt="2026-05-14T10:25:47.650" v="1744" actId="12789"/>
          <ac:grpSpMkLst>
            <pc:docMk/>
            <pc:sldMk cId="0" sldId="269"/>
            <ac:grpSpMk id="29" creationId="{00000000-0000-0000-0000-000000000000}"/>
          </ac:grpSpMkLst>
        </pc:grpChg>
        <pc:grpChg chg="mod">
          <ac:chgData name="Shagun Shakya" userId="3895ead5-7fc0-4035-ad3f-36643edc7dba" providerId="ADAL" clId="{1DC9CC6B-8F1D-4568-BFFC-F35737DF850A}" dt="2026-05-14T10:25:23.364" v="1741" actId="12789"/>
          <ac:grpSpMkLst>
            <pc:docMk/>
            <pc:sldMk cId="0" sldId="269"/>
            <ac:grpSpMk id="38" creationId="{00000000-0000-0000-0000-000000000000}"/>
          </ac:grpSpMkLst>
        </pc:grpChg>
        <pc:grpChg chg="mod">
          <ac:chgData name="Shagun Shakya" userId="3895ead5-7fc0-4035-ad3f-36643edc7dba" providerId="ADAL" clId="{1DC9CC6B-8F1D-4568-BFFC-F35737DF850A}" dt="2026-05-14T10:23:28.274" v="1737" actId="12789"/>
          <ac:grpSpMkLst>
            <pc:docMk/>
            <pc:sldMk cId="0" sldId="269"/>
            <ac:grpSpMk id="47" creationId="{00000000-0000-0000-0000-000000000000}"/>
          </ac:grpSpMkLst>
        </pc:grpChg>
        <pc:grpChg chg="mod">
          <ac:chgData name="Shagun Shakya" userId="3895ead5-7fc0-4035-ad3f-36643edc7dba" providerId="ADAL" clId="{1DC9CC6B-8F1D-4568-BFFC-F35737DF850A}" dt="2026-05-14T10:28:07.850" v="1909" actId="12789"/>
          <ac:grpSpMkLst>
            <pc:docMk/>
            <pc:sldMk cId="0" sldId="269"/>
            <ac:grpSpMk id="56" creationId="{00000000-0000-0000-0000-000000000000}"/>
          </ac:grpSpMkLst>
        </pc:grpChg>
        <pc:grpChg chg="mod">
          <ac:chgData name="Shagun Shakya" userId="3895ead5-7fc0-4035-ad3f-36643edc7dba" providerId="ADAL" clId="{1DC9CC6B-8F1D-4568-BFFC-F35737DF850A}" dt="2026-05-14T10:27:12.160" v="1757" actId="1076"/>
          <ac:grpSpMkLst>
            <pc:docMk/>
            <pc:sldMk cId="0" sldId="269"/>
            <ac:grpSpMk id="65" creationId="{00000000-0000-0000-0000-000000000000}"/>
          </ac:grpSpMkLst>
        </pc:grpChg>
        <pc:grpChg chg="del">
          <ac:chgData name="Shagun Shakya" userId="3895ead5-7fc0-4035-ad3f-36643edc7dba" providerId="ADAL" clId="{1DC9CC6B-8F1D-4568-BFFC-F35737DF850A}" dt="2026-05-14T10:28:43.366" v="1910" actId="165"/>
          <ac:grpSpMkLst>
            <pc:docMk/>
            <pc:sldMk cId="0" sldId="269"/>
            <ac:grpSpMk id="72" creationId="{00000000-0000-0000-0000-000000000000}"/>
          </ac:grpSpMkLst>
        </pc:grpChg>
        <pc:picChg chg="add mod">
          <ac:chgData name="Shagun Shakya" userId="3895ead5-7fc0-4035-ad3f-36643edc7dba" providerId="ADAL" clId="{1DC9CC6B-8F1D-4568-BFFC-F35737DF850A}" dt="2026-05-14T10:23:28.274" v="1737" actId="12789"/>
          <ac:picMkLst>
            <pc:docMk/>
            <pc:sldMk cId="0" sldId="269"/>
            <ac:picMk id="76" creationId="{E416EF13-ACF4-3297-98BC-938B107D1689}"/>
          </ac:picMkLst>
        </pc:picChg>
        <pc:picChg chg="add mod">
          <ac:chgData name="Shagun Shakya" userId="3895ead5-7fc0-4035-ad3f-36643edc7dba" providerId="ADAL" clId="{1DC9CC6B-8F1D-4568-BFFC-F35737DF850A}" dt="2026-05-14T10:25:23.364" v="1741" actId="12789"/>
          <ac:picMkLst>
            <pc:docMk/>
            <pc:sldMk cId="0" sldId="269"/>
            <ac:picMk id="77" creationId="{D428F52D-B868-BD4F-0D7A-9E72ACA61CC4}"/>
          </ac:picMkLst>
        </pc:picChg>
        <pc:picChg chg="add mod">
          <ac:chgData name="Shagun Shakya" userId="3895ead5-7fc0-4035-ad3f-36643edc7dba" providerId="ADAL" clId="{1DC9CC6B-8F1D-4568-BFFC-F35737DF850A}" dt="2026-05-14T10:25:47.650" v="1744" actId="12789"/>
          <ac:picMkLst>
            <pc:docMk/>
            <pc:sldMk cId="0" sldId="269"/>
            <ac:picMk id="78" creationId="{C869ABD5-3A1D-B50E-6829-0126DAF0CCF6}"/>
          </ac:picMkLst>
        </pc:picChg>
        <pc:picChg chg="add del mod">
          <ac:chgData name="Shagun Shakya" userId="3895ead5-7fc0-4035-ad3f-36643edc7dba" providerId="ADAL" clId="{1DC9CC6B-8F1D-4568-BFFC-F35737DF850A}" dt="2026-05-14T10:26:29.143" v="1746" actId="478"/>
          <ac:picMkLst>
            <pc:docMk/>
            <pc:sldMk cId="0" sldId="269"/>
            <ac:picMk id="79" creationId="{8577FA0B-1BA3-7B0B-9E45-DB6ACFEC16C9}"/>
          </ac:picMkLst>
        </pc:picChg>
        <pc:picChg chg="add mod">
          <ac:chgData name="Shagun Shakya" userId="3895ead5-7fc0-4035-ad3f-36643edc7dba" providerId="ADAL" clId="{1DC9CC6B-8F1D-4568-BFFC-F35737DF850A}" dt="2026-05-14T10:26:59.617" v="1752"/>
          <ac:picMkLst>
            <pc:docMk/>
            <pc:sldMk cId="0" sldId="269"/>
            <ac:picMk id="80" creationId="{5FD6A836-4CE7-DB05-05B3-EE7093C418D7}"/>
          </ac:picMkLst>
        </pc:picChg>
        <pc:picChg chg="add mod">
          <ac:chgData name="Shagun Shakya" userId="3895ead5-7fc0-4035-ad3f-36643edc7dba" providerId="ADAL" clId="{1DC9CC6B-8F1D-4568-BFFC-F35737DF850A}" dt="2026-05-14T10:27:03.143" v="1753"/>
          <ac:picMkLst>
            <pc:docMk/>
            <pc:sldMk cId="0" sldId="269"/>
            <ac:picMk id="81" creationId="{1FE45CEC-6753-1ED5-8FDA-08125C7D428F}"/>
          </ac:picMkLst>
        </pc:picChg>
        <pc:picChg chg="add mod">
          <ac:chgData name="Shagun Shakya" userId="3895ead5-7fc0-4035-ad3f-36643edc7dba" providerId="ADAL" clId="{1DC9CC6B-8F1D-4568-BFFC-F35737DF850A}" dt="2026-05-14T10:27:16.741" v="1758"/>
          <ac:picMkLst>
            <pc:docMk/>
            <pc:sldMk cId="0" sldId="269"/>
            <ac:picMk id="82" creationId="{F7278112-5E61-FC72-940C-05FE3EDE68B9}"/>
          </ac:picMkLst>
        </pc:picChg>
        <pc:picChg chg="add mod">
          <ac:chgData name="Shagun Shakya" userId="3895ead5-7fc0-4035-ad3f-36643edc7dba" providerId="ADAL" clId="{1DC9CC6B-8F1D-4568-BFFC-F35737DF850A}" dt="2026-05-14T10:27:41.074" v="1816" actId="12789"/>
          <ac:picMkLst>
            <pc:docMk/>
            <pc:sldMk cId="0" sldId="269"/>
            <ac:picMk id="83" creationId="{E7DC630D-6D69-F2C5-088A-EBC0084FD4E2}"/>
          </ac:picMkLst>
        </pc:picChg>
        <pc:picChg chg="add mod">
          <ac:chgData name="Shagun Shakya" userId="3895ead5-7fc0-4035-ad3f-36643edc7dba" providerId="ADAL" clId="{1DC9CC6B-8F1D-4568-BFFC-F35737DF850A}" dt="2026-05-14T10:28:07.850" v="1909" actId="12789"/>
          <ac:picMkLst>
            <pc:docMk/>
            <pc:sldMk cId="0" sldId="269"/>
            <ac:picMk id="84" creationId="{379742FB-52CA-F33F-B00C-7F234C6FE010}"/>
          </ac:picMkLst>
        </pc:picChg>
        <pc:picChg chg="add mod">
          <ac:chgData name="Shagun Shakya" userId="3895ead5-7fc0-4035-ad3f-36643edc7dba" providerId="ADAL" clId="{1DC9CC6B-8F1D-4568-BFFC-F35737DF850A}" dt="2026-05-14T14:22:32.192" v="2389" actId="1076"/>
          <ac:picMkLst>
            <pc:docMk/>
            <pc:sldMk cId="0" sldId="269"/>
            <ac:picMk id="85" creationId="{D66E4403-3A24-964C-B0B2-C3E29A2D02D8}"/>
          </ac:picMkLst>
        </pc:picChg>
      </pc:sldChg>
      <pc:sldChg chg="addSp delSp modSp add mod setBg">
        <pc:chgData name="Shagun Shakya" userId="3895ead5-7fc0-4035-ad3f-36643edc7dba" providerId="ADAL" clId="{1DC9CC6B-8F1D-4568-BFFC-F35737DF850A}" dt="2026-05-14T15:23:23.079" v="2569" actId="2711"/>
        <pc:sldMkLst>
          <pc:docMk/>
          <pc:sldMk cId="0" sldId="270"/>
        </pc:sldMkLst>
        <pc:spChg chg="del">
          <ac:chgData name="Shagun Shakya" userId="3895ead5-7fc0-4035-ad3f-36643edc7dba" providerId="ADAL" clId="{1DC9CC6B-8F1D-4568-BFFC-F35737DF850A}" dt="2026-05-14T10:03:39.319" v="1446" actId="478"/>
          <ac:spMkLst>
            <pc:docMk/>
            <pc:sldMk cId="0" sldId="270"/>
            <ac:spMk id="21" creationId="{00000000-0000-0000-0000-000000000000}"/>
          </ac:spMkLst>
        </pc:spChg>
        <pc:spChg chg="add mod">
          <ac:chgData name="Shagun Shakya" userId="3895ead5-7fc0-4035-ad3f-36643edc7dba" providerId="ADAL" clId="{1DC9CC6B-8F1D-4568-BFFC-F35737DF850A}" dt="2026-05-14T15:23:17.544" v="2568" actId="1076"/>
          <ac:spMkLst>
            <pc:docMk/>
            <pc:sldMk cId="0" sldId="270"/>
            <ac:spMk id="21" creationId="{154B9046-68D0-BE24-5222-864897BBE469}"/>
          </ac:spMkLst>
        </pc:spChg>
        <pc:spChg chg="del">
          <ac:chgData name="Shagun Shakya" userId="3895ead5-7fc0-4035-ad3f-36643edc7dba" providerId="ADAL" clId="{1DC9CC6B-8F1D-4568-BFFC-F35737DF850A}" dt="2026-05-14T10:05:38.992" v="1460" actId="478"/>
          <ac:spMkLst>
            <pc:docMk/>
            <pc:sldMk cId="0" sldId="270"/>
            <ac:spMk id="23" creationId="{00000000-0000-0000-0000-000000000000}"/>
          </ac:spMkLst>
        </pc:spChg>
        <pc:spChg chg="add mod">
          <ac:chgData name="Shagun Shakya" userId="3895ead5-7fc0-4035-ad3f-36643edc7dba" providerId="ADAL" clId="{1DC9CC6B-8F1D-4568-BFFC-F35737DF850A}" dt="2026-05-14T15:23:17.544" v="2568" actId="1076"/>
          <ac:spMkLst>
            <pc:docMk/>
            <pc:sldMk cId="0" sldId="270"/>
            <ac:spMk id="23" creationId="{ED7055D6-5836-6CA0-C5D3-73405A2734DD}"/>
          </ac:spMkLst>
        </pc:spChg>
        <pc:spChg chg="mod">
          <ac:chgData name="Shagun Shakya" userId="3895ead5-7fc0-4035-ad3f-36643edc7dba" providerId="ADAL" clId="{1DC9CC6B-8F1D-4568-BFFC-F35737DF850A}" dt="2026-05-14T15:23:23.079" v="2569" actId="2711"/>
          <ac:spMkLst>
            <pc:docMk/>
            <pc:sldMk cId="0" sldId="270"/>
            <ac:spMk id="33" creationId="{00000000-0000-0000-0000-000000000000}"/>
          </ac:spMkLst>
        </pc:spChg>
        <pc:spChg chg="add mod">
          <ac:chgData name="Shagun Shakya" userId="3895ead5-7fc0-4035-ad3f-36643edc7dba" providerId="ADAL" clId="{1DC9CC6B-8F1D-4568-BFFC-F35737DF850A}" dt="2026-05-14T10:03:07.634" v="1443"/>
          <ac:spMkLst>
            <pc:docMk/>
            <pc:sldMk cId="0" sldId="270"/>
            <ac:spMk id="36" creationId="{06F81BDD-73F6-ECCF-9231-313626449AFB}"/>
          </ac:spMkLst>
        </pc:spChg>
        <pc:spChg chg="add mod">
          <ac:chgData name="Shagun Shakya" userId="3895ead5-7fc0-4035-ad3f-36643edc7dba" providerId="ADAL" clId="{1DC9CC6B-8F1D-4568-BFFC-F35737DF850A}" dt="2026-05-14T10:03:07.634" v="1443"/>
          <ac:spMkLst>
            <pc:docMk/>
            <pc:sldMk cId="0" sldId="270"/>
            <ac:spMk id="37" creationId="{B01CBC87-CC42-1861-43B9-0654A3E71C48}"/>
          </ac:spMkLst>
        </pc:spChg>
        <pc:spChg chg="add mod">
          <ac:chgData name="Shagun Shakya" userId="3895ead5-7fc0-4035-ad3f-36643edc7dba" providerId="ADAL" clId="{1DC9CC6B-8F1D-4568-BFFC-F35737DF850A}" dt="2026-05-14T10:03:07.634" v="1443"/>
          <ac:spMkLst>
            <pc:docMk/>
            <pc:sldMk cId="0" sldId="270"/>
            <ac:spMk id="39" creationId="{69A87B38-4AB5-AD0B-B504-003B16104174}"/>
          </ac:spMkLst>
        </pc:spChg>
        <pc:spChg chg="add mod">
          <ac:chgData name="Shagun Shakya" userId="3895ead5-7fc0-4035-ad3f-36643edc7dba" providerId="ADAL" clId="{1DC9CC6B-8F1D-4568-BFFC-F35737DF850A}" dt="2026-05-14T10:03:07.634" v="1443"/>
          <ac:spMkLst>
            <pc:docMk/>
            <pc:sldMk cId="0" sldId="270"/>
            <ac:spMk id="41" creationId="{FDFF5C0D-351A-303B-A87F-211B64B52BC6}"/>
          </ac:spMkLst>
        </pc:spChg>
        <pc:spChg chg="add mod">
          <ac:chgData name="Shagun Shakya" userId="3895ead5-7fc0-4035-ad3f-36643edc7dba" providerId="ADAL" clId="{1DC9CC6B-8F1D-4568-BFFC-F35737DF850A}" dt="2026-05-14T10:03:07.634" v="1443"/>
          <ac:spMkLst>
            <pc:docMk/>
            <pc:sldMk cId="0" sldId="270"/>
            <ac:spMk id="43" creationId="{1B951479-D6B1-7FF2-35C7-92123CD0B563}"/>
          </ac:spMkLst>
        </pc:spChg>
        <pc:spChg chg="add mod">
          <ac:chgData name="Shagun Shakya" userId="3895ead5-7fc0-4035-ad3f-36643edc7dba" providerId="ADAL" clId="{1DC9CC6B-8F1D-4568-BFFC-F35737DF850A}" dt="2026-05-14T10:03:07.634" v="1443"/>
          <ac:spMkLst>
            <pc:docMk/>
            <pc:sldMk cId="0" sldId="270"/>
            <ac:spMk id="45" creationId="{44ECB8FF-F8D6-1A04-B566-22503CE8EAB8}"/>
          </ac:spMkLst>
        </pc:spChg>
        <pc:spChg chg="add mod">
          <ac:chgData name="Shagun Shakya" userId="3895ead5-7fc0-4035-ad3f-36643edc7dba" providerId="ADAL" clId="{1DC9CC6B-8F1D-4568-BFFC-F35737DF850A}" dt="2026-05-14T10:03:07.634" v="1443"/>
          <ac:spMkLst>
            <pc:docMk/>
            <pc:sldMk cId="0" sldId="270"/>
            <ac:spMk id="46" creationId="{1CDD919C-E119-5657-D111-CE8889C4DB2E}"/>
          </ac:spMkLst>
        </pc:spChg>
        <pc:spChg chg="add mod">
          <ac:chgData name="Shagun Shakya" userId="3895ead5-7fc0-4035-ad3f-36643edc7dba" providerId="ADAL" clId="{1DC9CC6B-8F1D-4568-BFFC-F35737DF850A}" dt="2026-05-14T10:03:33.891" v="1445" actId="692"/>
          <ac:spMkLst>
            <pc:docMk/>
            <pc:sldMk cId="0" sldId="270"/>
            <ac:spMk id="47" creationId="{64EE6CF8-ED1F-256D-A747-6B464C761791}"/>
          </ac:spMkLst>
        </pc:spChg>
        <pc:spChg chg="add mod">
          <ac:chgData name="Shagun Shakya" userId="3895ead5-7fc0-4035-ad3f-36643edc7dba" providerId="ADAL" clId="{1DC9CC6B-8F1D-4568-BFFC-F35737DF850A}" dt="2026-05-14T10:03:33.891" v="1445" actId="692"/>
          <ac:spMkLst>
            <pc:docMk/>
            <pc:sldMk cId="0" sldId="270"/>
            <ac:spMk id="48" creationId="{ADC91227-6C15-1388-A3C5-BE0AA2E906D6}"/>
          </ac:spMkLst>
        </pc:spChg>
        <pc:spChg chg="add mod">
          <ac:chgData name="Shagun Shakya" userId="3895ead5-7fc0-4035-ad3f-36643edc7dba" providerId="ADAL" clId="{1DC9CC6B-8F1D-4568-BFFC-F35737DF850A}" dt="2026-05-14T10:03:33.891" v="1445" actId="692"/>
          <ac:spMkLst>
            <pc:docMk/>
            <pc:sldMk cId="0" sldId="270"/>
            <ac:spMk id="49" creationId="{D0353763-ED0D-590E-1BA0-D91BDB3DB536}"/>
          </ac:spMkLst>
        </pc:spChg>
        <pc:picChg chg="mod">
          <ac:chgData name="Shagun Shakya" userId="3895ead5-7fc0-4035-ad3f-36643edc7dba" providerId="ADAL" clId="{1DC9CC6B-8F1D-4568-BFFC-F35737DF850A}" dt="2026-05-14T10:03:26.362" v="1444" actId="207"/>
          <ac:picMkLst>
            <pc:docMk/>
            <pc:sldMk cId="0" sldId="270"/>
            <ac:picMk id="38" creationId="{EFB822B9-B732-DBFF-3686-997968C9F80A}"/>
          </ac:picMkLst>
        </pc:picChg>
        <pc:picChg chg="mod">
          <ac:chgData name="Shagun Shakya" userId="3895ead5-7fc0-4035-ad3f-36643edc7dba" providerId="ADAL" clId="{1DC9CC6B-8F1D-4568-BFFC-F35737DF850A}" dt="2026-05-14T10:03:26.362" v="1444" actId="207"/>
          <ac:picMkLst>
            <pc:docMk/>
            <pc:sldMk cId="0" sldId="270"/>
            <ac:picMk id="40" creationId="{4D1F4F69-6C9F-B014-90BE-7FF57AE44BFF}"/>
          </ac:picMkLst>
        </pc:picChg>
        <pc:picChg chg="mod">
          <ac:chgData name="Shagun Shakya" userId="3895ead5-7fc0-4035-ad3f-36643edc7dba" providerId="ADAL" clId="{1DC9CC6B-8F1D-4568-BFFC-F35737DF850A}" dt="2026-05-14T10:03:26.362" v="1444" actId="207"/>
          <ac:picMkLst>
            <pc:docMk/>
            <pc:sldMk cId="0" sldId="270"/>
            <ac:picMk id="42" creationId="{54D403CD-D617-84AC-0637-1D311B7ADB64}"/>
          </ac:picMkLst>
        </pc:picChg>
        <pc:picChg chg="mod">
          <ac:chgData name="Shagun Shakya" userId="3895ead5-7fc0-4035-ad3f-36643edc7dba" providerId="ADAL" clId="{1DC9CC6B-8F1D-4568-BFFC-F35737DF850A}" dt="2026-05-14T10:03:26.362" v="1444" actId="207"/>
          <ac:picMkLst>
            <pc:docMk/>
            <pc:sldMk cId="0" sldId="270"/>
            <ac:picMk id="44" creationId="{451B4CA7-B737-1A2F-69E3-9D498496A120}"/>
          </ac:picMkLst>
        </pc:picChg>
        <pc:picChg chg="add mod">
          <ac:chgData name="Shagun Shakya" userId="3895ead5-7fc0-4035-ad3f-36643edc7dba" providerId="ADAL" clId="{1DC9CC6B-8F1D-4568-BFFC-F35737DF850A}" dt="2026-05-14T10:05:36.852" v="1459" actId="1076"/>
          <ac:picMkLst>
            <pc:docMk/>
            <pc:sldMk cId="0" sldId="270"/>
            <ac:picMk id="51" creationId="{92E416C5-0019-E388-F136-C0369C2C214A}"/>
          </ac:picMkLst>
        </pc:picChg>
      </pc:sldChg>
      <pc:sldChg chg="addSp delSp modSp add mod">
        <pc:chgData name="Shagun Shakya" userId="3895ead5-7fc0-4035-ad3f-36643edc7dba" providerId="ADAL" clId="{1DC9CC6B-8F1D-4568-BFFC-F35737DF850A}" dt="2026-05-14T15:20:41.907" v="2543" actId="21"/>
        <pc:sldMkLst>
          <pc:docMk/>
          <pc:sldMk cId="0" sldId="271"/>
        </pc:sldMkLst>
        <pc:spChg chg="del mod">
          <ac:chgData name="Shagun Shakya" userId="3895ead5-7fc0-4035-ad3f-36643edc7dba" providerId="ADAL" clId="{1DC9CC6B-8F1D-4568-BFFC-F35737DF850A}" dt="2026-05-14T14:34:55.977" v="2455" actId="478"/>
          <ac:spMkLst>
            <pc:docMk/>
            <pc:sldMk cId="0" sldId="271"/>
            <ac:spMk id="15" creationId="{00000000-0000-0000-0000-000000000000}"/>
          </ac:spMkLst>
        </pc:spChg>
        <pc:spChg chg="mod topLvl">
          <ac:chgData name="Shagun Shakya" userId="3895ead5-7fc0-4035-ad3f-36643edc7dba" providerId="ADAL" clId="{1DC9CC6B-8F1D-4568-BFFC-F35737DF850A}" dt="2026-05-14T12:44:56.793" v="1914" actId="165"/>
          <ac:spMkLst>
            <pc:docMk/>
            <pc:sldMk cId="0" sldId="271"/>
            <ac:spMk id="17" creationId="{00000000-0000-0000-0000-000000000000}"/>
          </ac:spMkLst>
        </pc:spChg>
        <pc:spChg chg="mod">
          <ac:chgData name="Shagun Shakya" userId="3895ead5-7fc0-4035-ad3f-36643edc7dba" providerId="ADAL" clId="{1DC9CC6B-8F1D-4568-BFFC-F35737DF850A}" dt="2026-05-14T12:44:56.793" v="1914" actId="165"/>
          <ac:spMkLst>
            <pc:docMk/>
            <pc:sldMk cId="0" sldId="271"/>
            <ac:spMk id="19" creationId="{00000000-0000-0000-0000-000000000000}"/>
          </ac:spMkLst>
        </pc:spChg>
        <pc:spChg chg="mod">
          <ac:chgData name="Shagun Shakya" userId="3895ead5-7fc0-4035-ad3f-36643edc7dba" providerId="ADAL" clId="{1DC9CC6B-8F1D-4568-BFFC-F35737DF850A}" dt="2026-05-14T12:44:56.793" v="1914" actId="165"/>
          <ac:spMkLst>
            <pc:docMk/>
            <pc:sldMk cId="0" sldId="271"/>
            <ac:spMk id="20" creationId="{00000000-0000-0000-0000-000000000000}"/>
          </ac:spMkLst>
        </pc:spChg>
        <pc:spChg chg="mod">
          <ac:chgData name="Shagun Shakya" userId="3895ead5-7fc0-4035-ad3f-36643edc7dba" providerId="ADAL" clId="{1DC9CC6B-8F1D-4568-BFFC-F35737DF850A}" dt="2026-05-14T12:44:56.793" v="1914" actId="165"/>
          <ac:spMkLst>
            <pc:docMk/>
            <pc:sldMk cId="0" sldId="271"/>
            <ac:spMk id="22" creationId="{00000000-0000-0000-0000-000000000000}"/>
          </ac:spMkLst>
        </pc:spChg>
        <pc:spChg chg="mod topLvl">
          <ac:chgData name="Shagun Shakya" userId="3895ead5-7fc0-4035-ad3f-36643edc7dba" providerId="ADAL" clId="{1DC9CC6B-8F1D-4568-BFFC-F35737DF850A}" dt="2026-05-14T12:44:56.793" v="1914" actId="165"/>
          <ac:spMkLst>
            <pc:docMk/>
            <pc:sldMk cId="0" sldId="271"/>
            <ac:spMk id="24" creationId="{00000000-0000-0000-0000-000000000000}"/>
          </ac:spMkLst>
        </pc:spChg>
        <pc:spChg chg="mod">
          <ac:chgData name="Shagun Shakya" userId="3895ead5-7fc0-4035-ad3f-36643edc7dba" providerId="ADAL" clId="{1DC9CC6B-8F1D-4568-BFFC-F35737DF850A}" dt="2026-05-14T12:44:56.793" v="1914" actId="165"/>
          <ac:spMkLst>
            <pc:docMk/>
            <pc:sldMk cId="0" sldId="271"/>
            <ac:spMk id="27" creationId="{00000000-0000-0000-0000-000000000000}"/>
          </ac:spMkLst>
        </pc:spChg>
        <pc:spChg chg="mod">
          <ac:chgData name="Shagun Shakya" userId="3895ead5-7fc0-4035-ad3f-36643edc7dba" providerId="ADAL" clId="{1DC9CC6B-8F1D-4568-BFFC-F35737DF850A}" dt="2026-05-14T12:44:56.793" v="1914" actId="165"/>
          <ac:spMkLst>
            <pc:docMk/>
            <pc:sldMk cId="0" sldId="271"/>
            <ac:spMk id="28" creationId="{00000000-0000-0000-0000-000000000000}"/>
          </ac:spMkLst>
        </pc:spChg>
        <pc:spChg chg="mod">
          <ac:chgData name="Shagun Shakya" userId="3895ead5-7fc0-4035-ad3f-36643edc7dba" providerId="ADAL" clId="{1DC9CC6B-8F1D-4568-BFFC-F35737DF850A}" dt="2026-05-14T12:44:56.793" v="1914" actId="165"/>
          <ac:spMkLst>
            <pc:docMk/>
            <pc:sldMk cId="0" sldId="271"/>
            <ac:spMk id="30" creationId="{00000000-0000-0000-0000-000000000000}"/>
          </ac:spMkLst>
        </pc:spChg>
        <pc:spChg chg="mod">
          <ac:chgData name="Shagun Shakya" userId="3895ead5-7fc0-4035-ad3f-36643edc7dba" providerId="ADAL" clId="{1DC9CC6B-8F1D-4568-BFFC-F35737DF850A}" dt="2026-05-14T12:44:56.793" v="1914" actId="165"/>
          <ac:spMkLst>
            <pc:docMk/>
            <pc:sldMk cId="0" sldId="271"/>
            <ac:spMk id="31" creationId="{00000000-0000-0000-0000-000000000000}"/>
          </ac:spMkLst>
        </pc:spChg>
        <pc:spChg chg="mod topLvl">
          <ac:chgData name="Shagun Shakya" userId="3895ead5-7fc0-4035-ad3f-36643edc7dba" providerId="ADAL" clId="{1DC9CC6B-8F1D-4568-BFFC-F35737DF850A}" dt="2026-05-14T12:44:56.793" v="1914" actId="165"/>
          <ac:spMkLst>
            <pc:docMk/>
            <pc:sldMk cId="0" sldId="271"/>
            <ac:spMk id="32" creationId="{00000000-0000-0000-0000-000000000000}"/>
          </ac:spMkLst>
        </pc:spChg>
        <pc:spChg chg="mod">
          <ac:chgData name="Shagun Shakya" userId="3895ead5-7fc0-4035-ad3f-36643edc7dba" providerId="ADAL" clId="{1DC9CC6B-8F1D-4568-BFFC-F35737DF850A}" dt="2026-05-14T15:18:19.534" v="2519" actId="2711"/>
          <ac:spMkLst>
            <pc:docMk/>
            <pc:sldMk cId="0" sldId="271"/>
            <ac:spMk id="38" creationId="{00000000-0000-0000-0000-000000000000}"/>
          </ac:spMkLst>
        </pc:spChg>
        <pc:spChg chg="add del mod">
          <ac:chgData name="Shagun Shakya" userId="3895ead5-7fc0-4035-ad3f-36643edc7dba" providerId="ADAL" clId="{1DC9CC6B-8F1D-4568-BFFC-F35737DF850A}" dt="2026-05-14T15:20:41.907" v="2543" actId="21"/>
          <ac:spMkLst>
            <pc:docMk/>
            <pc:sldMk cId="0" sldId="271"/>
            <ac:spMk id="45" creationId="{630FCCB4-0FE6-1EC0-4050-46E6F9ACFC40}"/>
          </ac:spMkLst>
        </pc:spChg>
        <pc:grpChg chg="mod">
          <ac:chgData name="Shagun Shakya" userId="3895ead5-7fc0-4035-ad3f-36643edc7dba" providerId="ADAL" clId="{1DC9CC6B-8F1D-4568-BFFC-F35737DF850A}" dt="2026-05-14T12:45:13.685" v="1927" actId="12789"/>
          <ac:grpSpMkLst>
            <pc:docMk/>
            <pc:sldMk cId="0" sldId="271"/>
            <ac:grpSpMk id="21" creationId="{00000000-0000-0000-0000-000000000000}"/>
          </ac:grpSpMkLst>
        </pc:grpChg>
        <pc:grpChg chg="mod">
          <ac:chgData name="Shagun Shakya" userId="3895ead5-7fc0-4035-ad3f-36643edc7dba" providerId="ADAL" clId="{1DC9CC6B-8F1D-4568-BFFC-F35737DF850A}" dt="2026-05-14T12:47:07.019" v="2024" actId="12788"/>
          <ac:grpSpMkLst>
            <pc:docMk/>
            <pc:sldMk cId="0" sldId="271"/>
            <ac:grpSpMk id="29" creationId="{00000000-0000-0000-0000-000000000000}"/>
          </ac:grpSpMkLst>
        </pc:grpChg>
        <pc:picChg chg="add mod">
          <ac:chgData name="Shagun Shakya" userId="3895ead5-7fc0-4035-ad3f-36643edc7dba" providerId="ADAL" clId="{1DC9CC6B-8F1D-4568-BFFC-F35737DF850A}" dt="2026-05-14T12:45:13.685" v="1927" actId="12789"/>
          <ac:picMkLst>
            <pc:docMk/>
            <pc:sldMk cId="0" sldId="271"/>
            <ac:picMk id="39" creationId="{E69F6B28-B588-CE26-DADF-D4B92FB9F2B5}"/>
          </ac:picMkLst>
        </pc:picChg>
        <pc:picChg chg="add mod">
          <ac:chgData name="Shagun Shakya" userId="3895ead5-7fc0-4035-ad3f-36643edc7dba" providerId="ADAL" clId="{1DC9CC6B-8F1D-4568-BFFC-F35737DF850A}" dt="2026-05-14T12:47:07.019" v="2024" actId="12788"/>
          <ac:picMkLst>
            <pc:docMk/>
            <pc:sldMk cId="0" sldId="271"/>
            <ac:picMk id="40" creationId="{4F088555-3986-B09A-5371-EA64E9E1B16B}"/>
          </ac:picMkLst>
        </pc:picChg>
        <pc:picChg chg="add mod">
          <ac:chgData name="Shagun Shakya" userId="3895ead5-7fc0-4035-ad3f-36643edc7dba" providerId="ADAL" clId="{1DC9CC6B-8F1D-4568-BFFC-F35737DF850A}" dt="2026-05-14T12:47:12.737" v="2025" actId="1035"/>
          <ac:picMkLst>
            <pc:docMk/>
            <pc:sldMk cId="0" sldId="271"/>
            <ac:picMk id="41" creationId="{0D08BD5E-330D-AE09-BCA5-03DEA6502719}"/>
          </ac:picMkLst>
        </pc:picChg>
        <pc:picChg chg="add del mod">
          <ac:chgData name="Shagun Shakya" userId="3895ead5-7fc0-4035-ad3f-36643edc7dba" providerId="ADAL" clId="{1DC9CC6B-8F1D-4568-BFFC-F35737DF850A}" dt="2026-05-14T14:34:37.461" v="2446" actId="478"/>
          <ac:picMkLst>
            <pc:docMk/>
            <pc:sldMk cId="0" sldId="271"/>
            <ac:picMk id="42" creationId="{CF4BD84C-D727-34BF-14DB-DF5079E4D8E5}"/>
          </ac:picMkLst>
        </pc:picChg>
        <pc:picChg chg="add mod">
          <ac:chgData name="Shagun Shakya" userId="3895ead5-7fc0-4035-ad3f-36643edc7dba" providerId="ADAL" clId="{1DC9CC6B-8F1D-4568-BFFC-F35737DF850A}" dt="2026-05-14T14:35:02.311" v="2458" actId="1076"/>
          <ac:picMkLst>
            <pc:docMk/>
            <pc:sldMk cId="0" sldId="271"/>
            <ac:picMk id="44" creationId="{4250BA15-898F-E906-1DBF-235B9CCAF1B0}"/>
          </ac:picMkLst>
        </pc:picChg>
      </pc:sldChg>
      <pc:sldChg chg="addSp delSp modSp add mod">
        <pc:chgData name="Shagun Shakya" userId="3895ead5-7fc0-4035-ad3f-36643edc7dba" providerId="ADAL" clId="{1DC9CC6B-8F1D-4568-BFFC-F35737DF850A}" dt="2026-05-14T15:21:17.975" v="2560" actId="478"/>
        <pc:sldMkLst>
          <pc:docMk/>
          <pc:sldMk cId="0" sldId="272"/>
        </pc:sldMkLst>
        <pc:spChg chg="mod">
          <ac:chgData name="Shagun Shakya" userId="3895ead5-7fc0-4035-ad3f-36643edc7dba" providerId="ADAL" clId="{1DC9CC6B-8F1D-4568-BFFC-F35737DF850A}" dt="2026-05-14T15:21:16.678" v="2559" actId="1076"/>
          <ac:spMkLst>
            <pc:docMk/>
            <pc:sldMk cId="0" sldId="272"/>
            <ac:spMk id="10" creationId="{00000000-0000-0000-0000-000000000000}"/>
          </ac:spMkLst>
        </pc:spChg>
        <pc:spChg chg="del">
          <ac:chgData name="Shagun Shakya" userId="3895ead5-7fc0-4035-ad3f-36643edc7dba" providerId="ADAL" clId="{1DC9CC6B-8F1D-4568-BFFC-F35737DF850A}" dt="2026-05-14T14:34:18.919" v="2443" actId="478"/>
          <ac:spMkLst>
            <pc:docMk/>
            <pc:sldMk cId="0" sldId="272"/>
            <ac:spMk id="14" creationId="{00000000-0000-0000-0000-000000000000}"/>
          </ac:spMkLst>
        </pc:spChg>
        <pc:spChg chg="mod topLvl">
          <ac:chgData name="Shagun Shakya" userId="3895ead5-7fc0-4035-ad3f-36643edc7dba" providerId="ADAL" clId="{1DC9CC6B-8F1D-4568-BFFC-F35737DF850A}" dt="2026-05-14T12:51:25.570" v="2026" actId="165"/>
          <ac:spMkLst>
            <pc:docMk/>
            <pc:sldMk cId="0" sldId="272"/>
            <ac:spMk id="16" creationId="{00000000-0000-0000-0000-000000000000}"/>
          </ac:spMkLst>
        </pc:spChg>
        <pc:spChg chg="mod">
          <ac:chgData name="Shagun Shakya" userId="3895ead5-7fc0-4035-ad3f-36643edc7dba" providerId="ADAL" clId="{1DC9CC6B-8F1D-4568-BFFC-F35737DF850A}" dt="2026-05-14T12:51:25.570" v="2026" actId="165"/>
          <ac:spMkLst>
            <pc:docMk/>
            <pc:sldMk cId="0" sldId="272"/>
            <ac:spMk id="18" creationId="{00000000-0000-0000-0000-000000000000}"/>
          </ac:spMkLst>
        </pc:spChg>
        <pc:spChg chg="mod">
          <ac:chgData name="Shagun Shakya" userId="3895ead5-7fc0-4035-ad3f-36643edc7dba" providerId="ADAL" clId="{1DC9CC6B-8F1D-4568-BFFC-F35737DF850A}" dt="2026-05-14T12:51:25.570" v="2026" actId="165"/>
          <ac:spMkLst>
            <pc:docMk/>
            <pc:sldMk cId="0" sldId="272"/>
            <ac:spMk id="21" creationId="{00000000-0000-0000-0000-000000000000}"/>
          </ac:spMkLst>
        </pc:spChg>
        <pc:spChg chg="mod">
          <ac:chgData name="Shagun Shakya" userId="3895ead5-7fc0-4035-ad3f-36643edc7dba" providerId="ADAL" clId="{1DC9CC6B-8F1D-4568-BFFC-F35737DF850A}" dt="2026-05-14T12:51:25.570" v="2026" actId="165"/>
          <ac:spMkLst>
            <pc:docMk/>
            <pc:sldMk cId="0" sldId="272"/>
            <ac:spMk id="22" creationId="{00000000-0000-0000-0000-000000000000}"/>
          </ac:spMkLst>
        </pc:spChg>
        <pc:spChg chg="mod topLvl">
          <ac:chgData name="Shagun Shakya" userId="3895ead5-7fc0-4035-ad3f-36643edc7dba" providerId="ADAL" clId="{1DC9CC6B-8F1D-4568-BFFC-F35737DF850A}" dt="2026-05-14T12:51:25.570" v="2026" actId="165"/>
          <ac:spMkLst>
            <pc:docMk/>
            <pc:sldMk cId="0" sldId="272"/>
            <ac:spMk id="23" creationId="{00000000-0000-0000-0000-000000000000}"/>
          </ac:spMkLst>
        </pc:spChg>
        <pc:spChg chg="mod">
          <ac:chgData name="Shagun Shakya" userId="3895ead5-7fc0-4035-ad3f-36643edc7dba" providerId="ADAL" clId="{1DC9CC6B-8F1D-4568-BFFC-F35737DF850A}" dt="2026-05-14T12:51:25.570" v="2026" actId="165"/>
          <ac:spMkLst>
            <pc:docMk/>
            <pc:sldMk cId="0" sldId="272"/>
            <ac:spMk id="30" creationId="{00000000-0000-0000-0000-000000000000}"/>
          </ac:spMkLst>
        </pc:spChg>
        <pc:spChg chg="mod">
          <ac:chgData name="Shagun Shakya" userId="3895ead5-7fc0-4035-ad3f-36643edc7dba" providerId="ADAL" clId="{1DC9CC6B-8F1D-4568-BFFC-F35737DF850A}" dt="2026-05-14T12:51:25.570" v="2026" actId="165"/>
          <ac:spMkLst>
            <pc:docMk/>
            <pc:sldMk cId="0" sldId="272"/>
            <ac:spMk id="31" creationId="{00000000-0000-0000-0000-000000000000}"/>
          </ac:spMkLst>
        </pc:spChg>
        <pc:spChg chg="add mod">
          <ac:chgData name="Shagun Shakya" userId="3895ead5-7fc0-4035-ad3f-36643edc7dba" providerId="ADAL" clId="{1DC9CC6B-8F1D-4568-BFFC-F35737DF850A}" dt="2026-05-14T15:18:33.287" v="2521"/>
          <ac:spMkLst>
            <pc:docMk/>
            <pc:sldMk cId="0" sldId="272"/>
            <ac:spMk id="33" creationId="{9B0C0821-A7BE-30C9-A1F8-BB0B8562E5ED}"/>
          </ac:spMkLst>
        </pc:spChg>
        <pc:spChg chg="mod">
          <ac:chgData name="Shagun Shakya" userId="3895ead5-7fc0-4035-ad3f-36643edc7dba" providerId="ADAL" clId="{1DC9CC6B-8F1D-4568-BFFC-F35737DF850A}" dt="2026-05-14T12:51:25.570" v="2026" actId="165"/>
          <ac:spMkLst>
            <pc:docMk/>
            <pc:sldMk cId="0" sldId="272"/>
            <ac:spMk id="36" creationId="{00000000-0000-0000-0000-000000000000}"/>
          </ac:spMkLst>
        </pc:spChg>
        <pc:spChg chg="mod">
          <ac:chgData name="Shagun Shakya" userId="3895ead5-7fc0-4035-ad3f-36643edc7dba" providerId="ADAL" clId="{1DC9CC6B-8F1D-4568-BFFC-F35737DF850A}" dt="2026-05-14T12:51:25.570" v="2026" actId="165"/>
          <ac:spMkLst>
            <pc:docMk/>
            <pc:sldMk cId="0" sldId="272"/>
            <ac:spMk id="37" creationId="{00000000-0000-0000-0000-000000000000}"/>
          </ac:spMkLst>
        </pc:spChg>
        <pc:spChg chg="mod topLvl">
          <ac:chgData name="Shagun Shakya" userId="3895ead5-7fc0-4035-ad3f-36643edc7dba" providerId="ADAL" clId="{1DC9CC6B-8F1D-4568-BFFC-F35737DF850A}" dt="2026-05-14T12:51:25.570" v="2026" actId="165"/>
          <ac:spMkLst>
            <pc:docMk/>
            <pc:sldMk cId="0" sldId="272"/>
            <ac:spMk id="41" creationId="{00000000-0000-0000-0000-000000000000}"/>
          </ac:spMkLst>
        </pc:spChg>
        <pc:spChg chg="del">
          <ac:chgData name="Shagun Shakya" userId="3895ead5-7fc0-4035-ad3f-36643edc7dba" providerId="ADAL" clId="{1DC9CC6B-8F1D-4568-BFFC-F35737DF850A}" dt="2026-05-14T12:55:23.282" v="2313" actId="478"/>
          <ac:spMkLst>
            <pc:docMk/>
            <pc:sldMk cId="0" sldId="272"/>
            <ac:spMk id="42" creationId="{00000000-0000-0000-0000-000000000000}"/>
          </ac:spMkLst>
        </pc:spChg>
        <pc:spChg chg="add mod">
          <ac:chgData name="Shagun Shakya" userId="3895ead5-7fc0-4035-ad3f-36643edc7dba" providerId="ADAL" clId="{1DC9CC6B-8F1D-4568-BFFC-F35737DF850A}" dt="2026-05-14T15:20:07.876" v="2534" actId="1076"/>
          <ac:spMkLst>
            <pc:docMk/>
            <pc:sldMk cId="0" sldId="272"/>
            <ac:spMk id="42" creationId="{A9760BB8-1A5A-BDA7-E0FF-B1EB19317CA3}"/>
          </ac:spMkLst>
        </pc:spChg>
        <pc:spChg chg="add mod">
          <ac:chgData name="Shagun Shakya" userId="3895ead5-7fc0-4035-ad3f-36643edc7dba" providerId="ADAL" clId="{1DC9CC6B-8F1D-4568-BFFC-F35737DF850A}" dt="2026-05-14T15:20:07.876" v="2534" actId="1076"/>
          <ac:spMkLst>
            <pc:docMk/>
            <pc:sldMk cId="0" sldId="272"/>
            <ac:spMk id="43" creationId="{8806AB81-3FEE-C843-77C4-87A59A74C661}"/>
          </ac:spMkLst>
        </pc:spChg>
        <pc:spChg chg="del mod topLvl">
          <ac:chgData name="Shagun Shakya" userId="3895ead5-7fc0-4035-ad3f-36643edc7dba" providerId="ADAL" clId="{1DC9CC6B-8F1D-4568-BFFC-F35737DF850A}" dt="2026-05-14T15:19:02.914" v="2525" actId="478"/>
          <ac:spMkLst>
            <pc:docMk/>
            <pc:sldMk cId="0" sldId="272"/>
            <ac:spMk id="44" creationId="{00000000-0000-0000-0000-000000000000}"/>
          </ac:spMkLst>
        </pc:spChg>
        <pc:spChg chg="mod topLvl">
          <ac:chgData name="Shagun Shakya" userId="3895ead5-7fc0-4035-ad3f-36643edc7dba" providerId="ADAL" clId="{1DC9CC6B-8F1D-4568-BFFC-F35737DF850A}" dt="2026-05-14T12:54:22.580" v="2304" actId="165"/>
          <ac:spMkLst>
            <pc:docMk/>
            <pc:sldMk cId="0" sldId="272"/>
            <ac:spMk id="45" creationId="{00000000-0000-0000-0000-000000000000}"/>
          </ac:spMkLst>
        </pc:spChg>
        <pc:spChg chg="mod ord">
          <ac:chgData name="Shagun Shakya" userId="3895ead5-7fc0-4035-ad3f-36643edc7dba" providerId="ADAL" clId="{1DC9CC6B-8F1D-4568-BFFC-F35737DF850A}" dt="2026-05-14T15:19:05.910" v="2526" actId="166"/>
          <ac:spMkLst>
            <pc:docMk/>
            <pc:sldMk cId="0" sldId="272"/>
            <ac:spMk id="46" creationId="{00000000-0000-0000-0000-000000000000}"/>
          </ac:spMkLst>
        </pc:spChg>
        <pc:spChg chg="del mod">
          <ac:chgData name="Shagun Shakya" userId="3895ead5-7fc0-4035-ad3f-36643edc7dba" providerId="ADAL" clId="{1DC9CC6B-8F1D-4568-BFFC-F35737DF850A}" dt="2026-05-14T12:54:50.547" v="2310"/>
          <ac:spMkLst>
            <pc:docMk/>
            <pc:sldMk cId="0" sldId="272"/>
            <ac:spMk id="47" creationId="{00000000-0000-0000-0000-000000000000}"/>
          </ac:spMkLst>
        </pc:spChg>
        <pc:spChg chg="add mod">
          <ac:chgData name="Shagun Shakya" userId="3895ead5-7fc0-4035-ad3f-36643edc7dba" providerId="ADAL" clId="{1DC9CC6B-8F1D-4568-BFFC-F35737DF850A}" dt="2026-05-14T15:21:13.582" v="2557" actId="1036"/>
          <ac:spMkLst>
            <pc:docMk/>
            <pc:sldMk cId="0" sldId="272"/>
            <ac:spMk id="47" creationId="{4E94C0AA-E066-6518-6345-326EE5034637}"/>
          </ac:spMkLst>
        </pc:spChg>
        <pc:spChg chg="del mod">
          <ac:chgData name="Shagun Shakya" userId="3895ead5-7fc0-4035-ad3f-36643edc7dba" providerId="ADAL" clId="{1DC9CC6B-8F1D-4568-BFFC-F35737DF850A}" dt="2026-05-14T12:55:23.284" v="2315"/>
          <ac:spMkLst>
            <pc:docMk/>
            <pc:sldMk cId="0" sldId="272"/>
            <ac:spMk id="48" creationId="{00000000-0000-0000-0000-000000000000}"/>
          </ac:spMkLst>
        </pc:spChg>
        <pc:spChg chg="add mod">
          <ac:chgData name="Shagun Shakya" userId="3895ead5-7fc0-4035-ad3f-36643edc7dba" providerId="ADAL" clId="{1DC9CC6B-8F1D-4568-BFFC-F35737DF850A}" dt="2026-05-14T15:20:59.359" v="2548" actId="1036"/>
          <ac:spMkLst>
            <pc:docMk/>
            <pc:sldMk cId="0" sldId="272"/>
            <ac:spMk id="48" creationId="{A01A0A19-9356-57B6-5D84-A7A2ACA1D081}"/>
          </ac:spMkLst>
        </pc:spChg>
        <pc:spChg chg="add del mod">
          <ac:chgData name="Shagun Shakya" userId="3895ead5-7fc0-4035-ad3f-36643edc7dba" providerId="ADAL" clId="{1DC9CC6B-8F1D-4568-BFFC-F35737DF850A}" dt="2026-05-14T15:19:43.053" v="2528" actId="478"/>
          <ac:spMkLst>
            <pc:docMk/>
            <pc:sldMk cId="0" sldId="272"/>
            <ac:spMk id="52" creationId="{0EF06035-6879-2D0F-FE9A-4F08DEAFF41D}"/>
          </ac:spMkLst>
        </pc:spChg>
        <pc:spChg chg="add del mod">
          <ac:chgData name="Shagun Shakya" userId="3895ead5-7fc0-4035-ad3f-36643edc7dba" providerId="ADAL" clId="{1DC9CC6B-8F1D-4568-BFFC-F35737DF850A}" dt="2026-05-14T15:19:43.053" v="2528" actId="478"/>
          <ac:spMkLst>
            <pc:docMk/>
            <pc:sldMk cId="0" sldId="272"/>
            <ac:spMk id="53" creationId="{958AA453-C281-19FA-C973-01B7958C96F9}"/>
          </ac:spMkLst>
        </pc:spChg>
        <pc:spChg chg="add del mod">
          <ac:chgData name="Shagun Shakya" userId="3895ead5-7fc0-4035-ad3f-36643edc7dba" providerId="ADAL" clId="{1DC9CC6B-8F1D-4568-BFFC-F35737DF850A}" dt="2026-05-14T15:19:50.171" v="2530" actId="478"/>
          <ac:spMkLst>
            <pc:docMk/>
            <pc:sldMk cId="0" sldId="272"/>
            <ac:spMk id="54" creationId="{C3C16106-3365-850F-9B6C-BCC8395A0195}"/>
          </ac:spMkLst>
        </pc:spChg>
        <pc:spChg chg="add del mod">
          <ac:chgData name="Shagun Shakya" userId="3895ead5-7fc0-4035-ad3f-36643edc7dba" providerId="ADAL" clId="{1DC9CC6B-8F1D-4568-BFFC-F35737DF850A}" dt="2026-05-14T15:21:17.975" v="2560" actId="478"/>
          <ac:spMkLst>
            <pc:docMk/>
            <pc:sldMk cId="0" sldId="272"/>
            <ac:spMk id="55" creationId="{630FCCB4-0FE6-1EC0-4050-46E6F9ACFC40}"/>
          </ac:spMkLst>
        </pc:spChg>
        <pc:grpChg chg="mod">
          <ac:chgData name="Shagun Shakya" userId="3895ead5-7fc0-4035-ad3f-36643edc7dba" providerId="ADAL" clId="{1DC9CC6B-8F1D-4568-BFFC-F35737DF850A}" dt="2026-05-14T12:51:40.637" v="2043" actId="12789"/>
          <ac:grpSpMkLst>
            <pc:docMk/>
            <pc:sldMk cId="0" sldId="272"/>
            <ac:grpSpMk id="20" creationId="{00000000-0000-0000-0000-000000000000}"/>
          </ac:grpSpMkLst>
        </pc:grpChg>
        <pc:grpChg chg="mod">
          <ac:chgData name="Shagun Shakya" userId="3895ead5-7fc0-4035-ad3f-36643edc7dba" providerId="ADAL" clId="{1DC9CC6B-8F1D-4568-BFFC-F35737DF850A}" dt="2026-05-14T12:51:56.142" v="2090" actId="12789"/>
          <ac:grpSpMkLst>
            <pc:docMk/>
            <pc:sldMk cId="0" sldId="272"/>
            <ac:grpSpMk id="29" creationId="{00000000-0000-0000-0000-000000000000}"/>
          </ac:grpSpMkLst>
        </pc:grpChg>
        <pc:grpChg chg="mod">
          <ac:chgData name="Shagun Shakya" userId="3895ead5-7fc0-4035-ad3f-36643edc7dba" providerId="ADAL" clId="{1DC9CC6B-8F1D-4568-BFFC-F35737DF850A}" dt="2026-05-14T12:52:10.901" v="2134" actId="12789"/>
          <ac:grpSpMkLst>
            <pc:docMk/>
            <pc:sldMk cId="0" sldId="272"/>
            <ac:grpSpMk id="38" creationId="{00000000-0000-0000-0000-000000000000}"/>
          </ac:grpSpMkLst>
        </pc:grpChg>
        <pc:grpChg chg="del">
          <ac:chgData name="Shagun Shakya" userId="3895ead5-7fc0-4035-ad3f-36643edc7dba" providerId="ADAL" clId="{1DC9CC6B-8F1D-4568-BFFC-F35737DF850A}" dt="2026-05-14T12:54:22.580" v="2304" actId="165"/>
          <ac:grpSpMkLst>
            <pc:docMk/>
            <pc:sldMk cId="0" sldId="272"/>
            <ac:grpSpMk id="43" creationId="{00000000-0000-0000-0000-000000000000}"/>
          </ac:grpSpMkLst>
        </pc:grpChg>
        <pc:picChg chg="add mod">
          <ac:chgData name="Shagun Shakya" userId="3895ead5-7fc0-4035-ad3f-36643edc7dba" providerId="ADAL" clId="{1DC9CC6B-8F1D-4568-BFFC-F35737DF850A}" dt="2026-05-14T14:34:33.574" v="2445" actId="1076"/>
          <ac:picMkLst>
            <pc:docMk/>
            <pc:sldMk cId="0" sldId="272"/>
            <ac:picMk id="24" creationId="{461B6073-5E35-E24F-6AE9-DD04E7300A86}"/>
          </ac:picMkLst>
        </pc:picChg>
        <pc:picChg chg="add mod">
          <ac:chgData name="Shagun Shakya" userId="3895ead5-7fc0-4035-ad3f-36643edc7dba" providerId="ADAL" clId="{1DC9CC6B-8F1D-4568-BFFC-F35737DF850A}" dt="2026-05-14T12:51:40.637" v="2043" actId="12789"/>
          <ac:picMkLst>
            <pc:docMk/>
            <pc:sldMk cId="0" sldId="272"/>
            <ac:picMk id="49" creationId="{1F3A5201-E785-9CAD-94E1-307110CF4C3C}"/>
          </ac:picMkLst>
        </pc:picChg>
        <pc:picChg chg="add mod">
          <ac:chgData name="Shagun Shakya" userId="3895ead5-7fc0-4035-ad3f-36643edc7dba" providerId="ADAL" clId="{1DC9CC6B-8F1D-4568-BFFC-F35737DF850A}" dt="2026-05-14T12:51:56.142" v="2090" actId="12789"/>
          <ac:picMkLst>
            <pc:docMk/>
            <pc:sldMk cId="0" sldId="272"/>
            <ac:picMk id="50" creationId="{08F13BD5-BD63-7BA3-8525-8BA05663C82E}"/>
          </ac:picMkLst>
        </pc:picChg>
        <pc:picChg chg="add mod">
          <ac:chgData name="Shagun Shakya" userId="3895ead5-7fc0-4035-ad3f-36643edc7dba" providerId="ADAL" clId="{1DC9CC6B-8F1D-4568-BFFC-F35737DF850A}" dt="2026-05-14T12:52:10.901" v="2134" actId="12789"/>
          <ac:picMkLst>
            <pc:docMk/>
            <pc:sldMk cId="0" sldId="272"/>
            <ac:picMk id="51" creationId="{01DEB51A-3823-DAA1-84B6-C4ACA6419E91}"/>
          </ac:picMkLst>
        </pc:picChg>
      </pc:sldChg>
      <pc:sldChg chg="addSp delSp modSp add mod">
        <pc:chgData name="Shagun Shakya" userId="3895ead5-7fc0-4035-ad3f-36643edc7dba" providerId="ADAL" clId="{1DC9CC6B-8F1D-4568-BFFC-F35737DF850A}" dt="2026-05-14T15:21:26.795" v="2561" actId="2711"/>
        <pc:sldMkLst>
          <pc:docMk/>
          <pc:sldMk cId="0" sldId="273"/>
        </pc:sldMkLst>
        <pc:spChg chg="del">
          <ac:chgData name="Shagun Shakya" userId="3895ead5-7fc0-4035-ad3f-36643edc7dba" providerId="ADAL" clId="{1DC9CC6B-8F1D-4568-BFFC-F35737DF850A}" dt="2026-05-14T14:33:35.980" v="2433" actId="478"/>
          <ac:spMkLst>
            <pc:docMk/>
            <pc:sldMk cId="0" sldId="273"/>
            <ac:spMk id="14" creationId="{00000000-0000-0000-0000-000000000000}"/>
          </ac:spMkLst>
        </pc:spChg>
        <pc:spChg chg="mod topLvl">
          <ac:chgData name="Shagun Shakya" userId="3895ead5-7fc0-4035-ad3f-36643edc7dba" providerId="ADAL" clId="{1DC9CC6B-8F1D-4568-BFFC-F35737DF850A}" dt="2026-05-14T12:52:37.724" v="2135" actId="165"/>
          <ac:spMkLst>
            <pc:docMk/>
            <pc:sldMk cId="0" sldId="273"/>
            <ac:spMk id="16" creationId="{00000000-0000-0000-0000-000000000000}"/>
          </ac:spMkLst>
        </pc:spChg>
        <pc:spChg chg="mod">
          <ac:chgData name="Shagun Shakya" userId="3895ead5-7fc0-4035-ad3f-36643edc7dba" providerId="ADAL" clId="{1DC9CC6B-8F1D-4568-BFFC-F35737DF850A}" dt="2026-05-14T12:52:37.724" v="2135" actId="165"/>
          <ac:spMkLst>
            <pc:docMk/>
            <pc:sldMk cId="0" sldId="273"/>
            <ac:spMk id="18" creationId="{00000000-0000-0000-0000-000000000000}"/>
          </ac:spMkLst>
        </pc:spChg>
        <pc:spChg chg="mod">
          <ac:chgData name="Shagun Shakya" userId="3895ead5-7fc0-4035-ad3f-36643edc7dba" providerId="ADAL" clId="{1DC9CC6B-8F1D-4568-BFFC-F35737DF850A}" dt="2026-05-14T12:52:37.724" v="2135" actId="165"/>
          <ac:spMkLst>
            <pc:docMk/>
            <pc:sldMk cId="0" sldId="273"/>
            <ac:spMk id="19" creationId="{00000000-0000-0000-0000-000000000000}"/>
          </ac:spMkLst>
        </pc:spChg>
        <pc:spChg chg="mod">
          <ac:chgData name="Shagun Shakya" userId="3895ead5-7fc0-4035-ad3f-36643edc7dba" providerId="ADAL" clId="{1DC9CC6B-8F1D-4568-BFFC-F35737DF850A}" dt="2026-05-14T12:52:37.724" v="2135" actId="165"/>
          <ac:spMkLst>
            <pc:docMk/>
            <pc:sldMk cId="0" sldId="273"/>
            <ac:spMk id="21" creationId="{00000000-0000-0000-0000-000000000000}"/>
          </ac:spMkLst>
        </pc:spChg>
        <pc:spChg chg="mod">
          <ac:chgData name="Shagun Shakya" userId="3895ead5-7fc0-4035-ad3f-36643edc7dba" providerId="ADAL" clId="{1DC9CC6B-8F1D-4568-BFFC-F35737DF850A}" dt="2026-05-14T12:52:37.724" v="2135" actId="165"/>
          <ac:spMkLst>
            <pc:docMk/>
            <pc:sldMk cId="0" sldId="273"/>
            <ac:spMk id="22" creationId="{00000000-0000-0000-0000-000000000000}"/>
          </ac:spMkLst>
        </pc:spChg>
        <pc:spChg chg="mod topLvl">
          <ac:chgData name="Shagun Shakya" userId="3895ead5-7fc0-4035-ad3f-36643edc7dba" providerId="ADAL" clId="{1DC9CC6B-8F1D-4568-BFFC-F35737DF850A}" dt="2026-05-14T12:52:37.724" v="2135" actId="165"/>
          <ac:spMkLst>
            <pc:docMk/>
            <pc:sldMk cId="0" sldId="273"/>
            <ac:spMk id="23" creationId="{00000000-0000-0000-0000-000000000000}"/>
          </ac:spMkLst>
        </pc:spChg>
        <pc:spChg chg="mod">
          <ac:chgData name="Shagun Shakya" userId="3895ead5-7fc0-4035-ad3f-36643edc7dba" providerId="ADAL" clId="{1DC9CC6B-8F1D-4568-BFFC-F35737DF850A}" dt="2026-05-14T12:52:37.724" v="2135" actId="165"/>
          <ac:spMkLst>
            <pc:docMk/>
            <pc:sldMk cId="0" sldId="273"/>
            <ac:spMk id="27" creationId="{00000000-0000-0000-0000-000000000000}"/>
          </ac:spMkLst>
        </pc:spChg>
        <pc:spChg chg="mod">
          <ac:chgData name="Shagun Shakya" userId="3895ead5-7fc0-4035-ad3f-36643edc7dba" providerId="ADAL" clId="{1DC9CC6B-8F1D-4568-BFFC-F35737DF850A}" dt="2026-05-14T12:52:37.724" v="2135" actId="165"/>
          <ac:spMkLst>
            <pc:docMk/>
            <pc:sldMk cId="0" sldId="273"/>
            <ac:spMk id="30" creationId="{00000000-0000-0000-0000-000000000000}"/>
          </ac:spMkLst>
        </pc:spChg>
        <pc:spChg chg="mod">
          <ac:chgData name="Shagun Shakya" userId="3895ead5-7fc0-4035-ad3f-36643edc7dba" providerId="ADAL" clId="{1DC9CC6B-8F1D-4568-BFFC-F35737DF850A}" dt="2026-05-14T12:52:37.724" v="2135" actId="165"/>
          <ac:spMkLst>
            <pc:docMk/>
            <pc:sldMk cId="0" sldId="273"/>
            <ac:spMk id="31" creationId="{00000000-0000-0000-0000-000000000000}"/>
          </ac:spMkLst>
        </pc:spChg>
        <pc:spChg chg="mod topLvl">
          <ac:chgData name="Shagun Shakya" userId="3895ead5-7fc0-4035-ad3f-36643edc7dba" providerId="ADAL" clId="{1DC9CC6B-8F1D-4568-BFFC-F35737DF850A}" dt="2026-05-14T12:52:37.724" v="2135" actId="165"/>
          <ac:spMkLst>
            <pc:docMk/>
            <pc:sldMk cId="0" sldId="273"/>
            <ac:spMk id="32" creationId="{00000000-0000-0000-0000-000000000000}"/>
          </ac:spMkLst>
        </pc:spChg>
        <pc:spChg chg="mod topLvl">
          <ac:chgData name="Shagun Shakya" userId="3895ead5-7fc0-4035-ad3f-36643edc7dba" providerId="ADAL" clId="{1DC9CC6B-8F1D-4568-BFFC-F35737DF850A}" dt="2026-05-14T12:54:09.280" v="2303" actId="165"/>
          <ac:spMkLst>
            <pc:docMk/>
            <pc:sldMk cId="0" sldId="273"/>
            <ac:spMk id="45" creationId="{00000000-0000-0000-0000-000000000000}"/>
          </ac:spMkLst>
        </pc:spChg>
        <pc:spChg chg="mod topLvl">
          <ac:chgData name="Shagun Shakya" userId="3895ead5-7fc0-4035-ad3f-36643edc7dba" providerId="ADAL" clId="{1DC9CC6B-8F1D-4568-BFFC-F35737DF850A}" dt="2026-05-14T12:54:09.280" v="2303" actId="165"/>
          <ac:spMkLst>
            <pc:docMk/>
            <pc:sldMk cId="0" sldId="273"/>
            <ac:spMk id="46" creationId="{00000000-0000-0000-0000-000000000000}"/>
          </ac:spMkLst>
        </pc:spChg>
        <pc:spChg chg="mod">
          <ac:chgData name="Shagun Shakya" userId="3895ead5-7fc0-4035-ad3f-36643edc7dba" providerId="ADAL" clId="{1DC9CC6B-8F1D-4568-BFFC-F35737DF850A}" dt="2026-05-14T15:21:26.795" v="2561" actId="2711"/>
          <ac:spMkLst>
            <pc:docMk/>
            <pc:sldMk cId="0" sldId="273"/>
            <ac:spMk id="47" creationId="{00000000-0000-0000-0000-000000000000}"/>
          </ac:spMkLst>
        </pc:spChg>
        <pc:grpChg chg="mod">
          <ac:chgData name="Shagun Shakya" userId="3895ead5-7fc0-4035-ad3f-36643edc7dba" providerId="ADAL" clId="{1DC9CC6B-8F1D-4568-BFFC-F35737DF850A}" dt="2026-05-14T12:53:20.233" v="2216" actId="552"/>
          <ac:grpSpMkLst>
            <pc:docMk/>
            <pc:sldMk cId="0" sldId="273"/>
            <ac:grpSpMk id="20" creationId="{00000000-0000-0000-0000-000000000000}"/>
          </ac:grpSpMkLst>
        </pc:grpChg>
        <pc:grpChg chg="mod">
          <ac:chgData name="Shagun Shakya" userId="3895ead5-7fc0-4035-ad3f-36643edc7dba" providerId="ADAL" clId="{1DC9CC6B-8F1D-4568-BFFC-F35737DF850A}" dt="2026-05-14T12:53:20.233" v="2216" actId="552"/>
          <ac:grpSpMkLst>
            <pc:docMk/>
            <pc:sldMk cId="0" sldId="273"/>
            <ac:grpSpMk id="29" creationId="{00000000-0000-0000-0000-000000000000}"/>
          </ac:grpSpMkLst>
        </pc:grpChg>
        <pc:grpChg chg="mod">
          <ac:chgData name="Shagun Shakya" userId="3895ead5-7fc0-4035-ad3f-36643edc7dba" providerId="ADAL" clId="{1DC9CC6B-8F1D-4568-BFFC-F35737DF850A}" dt="2026-05-14T12:53:44.286" v="2302" actId="12789"/>
          <ac:grpSpMkLst>
            <pc:docMk/>
            <pc:sldMk cId="0" sldId="273"/>
            <ac:grpSpMk id="37" creationId="{00000000-0000-0000-0000-000000000000}"/>
          </ac:grpSpMkLst>
        </pc:grpChg>
        <pc:grpChg chg="del">
          <ac:chgData name="Shagun Shakya" userId="3895ead5-7fc0-4035-ad3f-36643edc7dba" providerId="ADAL" clId="{1DC9CC6B-8F1D-4568-BFFC-F35737DF850A}" dt="2026-05-14T12:54:09.280" v="2303" actId="165"/>
          <ac:grpSpMkLst>
            <pc:docMk/>
            <pc:sldMk cId="0" sldId="273"/>
            <ac:grpSpMk id="44" creationId="{00000000-0000-0000-0000-000000000000}"/>
          </ac:grpSpMkLst>
        </pc:grpChg>
        <pc:picChg chg="add mod">
          <ac:chgData name="Shagun Shakya" userId="3895ead5-7fc0-4035-ad3f-36643edc7dba" providerId="ADAL" clId="{1DC9CC6B-8F1D-4568-BFFC-F35737DF850A}" dt="2026-05-14T14:35:38.990" v="2464" actId="208"/>
          <ac:picMkLst>
            <pc:docMk/>
            <pc:sldMk cId="0" sldId="273"/>
            <ac:picMk id="24" creationId="{77069403-7B45-62C8-22EE-A51E404B1AEB}"/>
          </ac:picMkLst>
        </pc:picChg>
        <pc:picChg chg="add mod">
          <ac:chgData name="Shagun Shakya" userId="3895ead5-7fc0-4035-ad3f-36643edc7dba" providerId="ADAL" clId="{1DC9CC6B-8F1D-4568-BFFC-F35737DF850A}" dt="2026-05-14T12:52:51.444" v="2211" actId="12789"/>
          <ac:picMkLst>
            <pc:docMk/>
            <pc:sldMk cId="0" sldId="273"/>
            <ac:picMk id="48" creationId="{0B4A738D-9462-11ED-8CB0-6E2CB19CD0DA}"/>
          </ac:picMkLst>
        </pc:picChg>
        <pc:picChg chg="add mod">
          <ac:chgData name="Shagun Shakya" userId="3895ead5-7fc0-4035-ad3f-36643edc7dba" providerId="ADAL" clId="{1DC9CC6B-8F1D-4568-BFFC-F35737DF850A}" dt="2026-05-14T12:53:09.867" v="2215" actId="12789"/>
          <ac:picMkLst>
            <pc:docMk/>
            <pc:sldMk cId="0" sldId="273"/>
            <ac:picMk id="49" creationId="{F9D8BF80-47DF-7573-0EC9-B646C471CDC3}"/>
          </ac:picMkLst>
        </pc:picChg>
        <pc:picChg chg="add mod">
          <ac:chgData name="Shagun Shakya" userId="3895ead5-7fc0-4035-ad3f-36643edc7dba" providerId="ADAL" clId="{1DC9CC6B-8F1D-4568-BFFC-F35737DF850A}" dt="2026-05-14T12:53:44.286" v="2302" actId="12789"/>
          <ac:picMkLst>
            <pc:docMk/>
            <pc:sldMk cId="0" sldId="273"/>
            <ac:picMk id="50" creationId="{44038DD9-A14D-89CD-A103-F84FF76C233C}"/>
          </ac:picMkLst>
        </pc:picChg>
      </pc:sldChg>
      <pc:sldChg chg="del">
        <pc:chgData name="Shagun Shakya" userId="3895ead5-7fc0-4035-ad3f-36643edc7dba" providerId="ADAL" clId="{1DC9CC6B-8F1D-4568-BFFC-F35737DF850A}" dt="2026-05-14T10:00:39.667" v="1436" actId="47"/>
        <pc:sldMkLst>
          <pc:docMk/>
          <pc:sldMk cId="3991856856" sldId="276"/>
        </pc:sldMkLst>
      </pc:sldChg>
      <pc:sldChg chg="del">
        <pc:chgData name="Shagun Shakya" userId="3895ead5-7fc0-4035-ad3f-36643edc7dba" providerId="ADAL" clId="{1DC9CC6B-8F1D-4568-BFFC-F35737DF850A}" dt="2026-05-14T10:00:52.760" v="1437" actId="47"/>
        <pc:sldMkLst>
          <pc:docMk/>
          <pc:sldMk cId="3898898325" sldId="277"/>
        </pc:sldMkLst>
      </pc:sldChg>
      <pc:sldChg chg="del">
        <pc:chgData name="Shagun Shakya" userId="3895ead5-7fc0-4035-ad3f-36643edc7dba" providerId="ADAL" clId="{1DC9CC6B-8F1D-4568-BFFC-F35737DF850A}" dt="2026-05-14T10:01:00.560" v="1438" actId="47"/>
        <pc:sldMkLst>
          <pc:docMk/>
          <pc:sldMk cId="3799194883" sldId="278"/>
        </pc:sldMkLst>
      </pc:sldChg>
      <pc:sldChg chg="del">
        <pc:chgData name="Shagun Shakya" userId="3895ead5-7fc0-4035-ad3f-36643edc7dba" providerId="ADAL" clId="{1DC9CC6B-8F1D-4568-BFFC-F35737DF850A}" dt="2026-05-14T10:01:00.560" v="1438" actId="47"/>
        <pc:sldMkLst>
          <pc:docMk/>
          <pc:sldMk cId="381009764" sldId="279"/>
        </pc:sldMkLst>
      </pc:sldChg>
      <pc:sldChg chg="del">
        <pc:chgData name="Shagun Shakya" userId="3895ead5-7fc0-4035-ad3f-36643edc7dba" providerId="ADAL" clId="{1DC9CC6B-8F1D-4568-BFFC-F35737DF850A}" dt="2026-05-14T10:01:00.560" v="1438" actId="47"/>
        <pc:sldMkLst>
          <pc:docMk/>
          <pc:sldMk cId="407831140" sldId="280"/>
        </pc:sldMkLst>
      </pc:sldChg>
      <pc:sldChg chg="del">
        <pc:chgData name="Shagun Shakya" userId="3895ead5-7fc0-4035-ad3f-36643edc7dba" providerId="ADAL" clId="{1DC9CC6B-8F1D-4568-BFFC-F35737DF850A}" dt="2026-05-14T10:01:00.560" v="1438" actId="47"/>
        <pc:sldMkLst>
          <pc:docMk/>
          <pc:sldMk cId="865075234" sldId="281"/>
        </pc:sldMkLst>
      </pc:sldChg>
      <pc:sldChg chg="del">
        <pc:chgData name="Shagun Shakya" userId="3895ead5-7fc0-4035-ad3f-36643edc7dba" providerId="ADAL" clId="{1DC9CC6B-8F1D-4568-BFFC-F35737DF850A}" dt="2026-05-14T10:01:56.461" v="1441" actId="47"/>
        <pc:sldMkLst>
          <pc:docMk/>
          <pc:sldMk cId="1782889407" sldId="282"/>
        </pc:sldMkLst>
      </pc:sldChg>
      <pc:sldChg chg="del">
        <pc:chgData name="Shagun Shakya" userId="3895ead5-7fc0-4035-ad3f-36643edc7dba" providerId="ADAL" clId="{1DC9CC6B-8F1D-4568-BFFC-F35737DF850A}" dt="2026-05-14T10:01:56.461" v="1441" actId="47"/>
        <pc:sldMkLst>
          <pc:docMk/>
          <pc:sldMk cId="3147930718" sldId="283"/>
        </pc:sldMkLst>
      </pc:sldChg>
      <pc:sldChg chg="del">
        <pc:chgData name="Shagun Shakya" userId="3895ead5-7fc0-4035-ad3f-36643edc7dba" providerId="ADAL" clId="{1DC9CC6B-8F1D-4568-BFFC-F35737DF850A}" dt="2026-05-14T10:01:56.461" v="1441" actId="47"/>
        <pc:sldMkLst>
          <pc:docMk/>
          <pc:sldMk cId="3117826975" sldId="284"/>
        </pc:sldMkLst>
      </pc:sldChg>
      <pc:sldChg chg="modSp add del mod">
        <pc:chgData name="Shagun Shakya" userId="3895ead5-7fc0-4035-ad3f-36643edc7dba" providerId="ADAL" clId="{1DC9CC6B-8F1D-4568-BFFC-F35737DF850A}" dt="2026-05-13T07:41:46.982" v="1055" actId="47"/>
        <pc:sldMkLst>
          <pc:docMk/>
          <pc:sldMk cId="2830681679" sldId="285"/>
        </pc:sldMkLst>
      </pc:sldChg>
      <pc:sldChg chg="modSp mod">
        <pc:chgData name="Shagun Shakya" userId="3895ead5-7fc0-4035-ad3f-36643edc7dba" providerId="ADAL" clId="{1DC9CC6B-8F1D-4568-BFFC-F35737DF850A}" dt="2026-05-10T14:19:03.675" v="53" actId="1076"/>
        <pc:sldMkLst>
          <pc:docMk/>
          <pc:sldMk cId="3751758635" sldId="290"/>
        </pc:sldMkLst>
        <pc:picChg chg="mod">
          <ac:chgData name="Shagun Shakya" userId="3895ead5-7fc0-4035-ad3f-36643edc7dba" providerId="ADAL" clId="{1DC9CC6B-8F1D-4568-BFFC-F35737DF850A}" dt="2026-05-10T14:19:03.675" v="53" actId="1076"/>
          <ac:picMkLst>
            <pc:docMk/>
            <pc:sldMk cId="3751758635" sldId="290"/>
            <ac:picMk id="23" creationId="{EA67C205-EBB1-16F3-B389-688250E512F2}"/>
          </ac:picMkLst>
        </pc:picChg>
        <pc:picChg chg="mod">
          <ac:chgData name="Shagun Shakya" userId="3895ead5-7fc0-4035-ad3f-36643edc7dba" providerId="ADAL" clId="{1DC9CC6B-8F1D-4568-BFFC-F35737DF850A}" dt="2026-05-10T14:18:43.843" v="52" actId="1076"/>
          <ac:picMkLst>
            <pc:docMk/>
            <pc:sldMk cId="3751758635" sldId="290"/>
            <ac:picMk id="33" creationId="{9011E38B-ED8E-3A92-975A-82F372B23ED7}"/>
          </ac:picMkLst>
        </pc:picChg>
      </pc:sldChg>
      <pc:sldChg chg="modSp add mod ord">
        <pc:chgData name="Shagun Shakya" userId="3895ead5-7fc0-4035-ad3f-36643edc7dba" providerId="ADAL" clId="{1DC9CC6B-8F1D-4568-BFFC-F35737DF850A}" dt="2026-05-10T14:37:25.841" v="69" actId="2711"/>
        <pc:sldMkLst>
          <pc:docMk/>
          <pc:sldMk cId="0" sldId="292"/>
        </pc:sldMkLst>
        <pc:spChg chg="mod">
          <ac:chgData name="Shagun Shakya" userId="3895ead5-7fc0-4035-ad3f-36643edc7dba" providerId="ADAL" clId="{1DC9CC6B-8F1D-4568-BFFC-F35737DF850A}" dt="2026-05-10T14:37:25.841" v="69" actId="2711"/>
          <ac:spMkLst>
            <pc:docMk/>
            <pc:sldMk cId="0" sldId="292"/>
            <ac:spMk id="12" creationId="{00000000-0000-0000-0000-000000000000}"/>
          </ac:spMkLst>
        </pc:spChg>
      </pc:sldChg>
      <pc:sldChg chg="addSp delSp modSp add mod">
        <pc:chgData name="Shagun Shakya" userId="3895ead5-7fc0-4035-ad3f-36643edc7dba" providerId="ADAL" clId="{1DC9CC6B-8F1D-4568-BFFC-F35737DF850A}" dt="2026-05-12T12:41:27.986" v="966" actId="12789"/>
        <pc:sldMkLst>
          <pc:docMk/>
          <pc:sldMk cId="0" sldId="293"/>
        </pc:sldMkLst>
        <pc:spChg chg="mod">
          <ac:chgData name="Shagun Shakya" userId="3895ead5-7fc0-4035-ad3f-36643edc7dba" providerId="ADAL" clId="{1DC9CC6B-8F1D-4568-BFFC-F35737DF850A}" dt="2026-05-12T12:18:17.806" v="760" actId="2711"/>
          <ac:spMkLst>
            <pc:docMk/>
            <pc:sldMk cId="0" sldId="293"/>
            <ac:spMk id="16" creationId="{00000000-0000-0000-0000-000000000000}"/>
          </ac:spMkLst>
        </pc:spChg>
        <pc:grpChg chg="mod">
          <ac:chgData name="Shagun Shakya" userId="3895ead5-7fc0-4035-ad3f-36643edc7dba" providerId="ADAL" clId="{1DC9CC6B-8F1D-4568-BFFC-F35737DF850A}" dt="2026-05-12T12:41:27.986" v="966" actId="12789"/>
          <ac:grpSpMkLst>
            <pc:docMk/>
            <pc:sldMk cId="0" sldId="293"/>
            <ac:grpSpMk id="9" creationId="{00000000-0000-0000-0000-000000000000}"/>
          </ac:grpSpMkLst>
        </pc:grpChg>
        <pc:grpChg chg="mod">
          <ac:chgData name="Shagun Shakya" userId="3895ead5-7fc0-4035-ad3f-36643edc7dba" providerId="ADAL" clId="{1DC9CC6B-8F1D-4568-BFFC-F35737DF850A}" dt="2026-05-12T12:21:45.046" v="791" actId="1076"/>
          <ac:grpSpMkLst>
            <pc:docMk/>
            <pc:sldMk cId="0" sldId="293"/>
            <ac:grpSpMk id="21" creationId="{00000000-0000-0000-0000-000000000000}"/>
          </ac:grpSpMkLst>
        </pc:grpChg>
        <pc:grpChg chg="mod">
          <ac:chgData name="Shagun Shakya" userId="3895ead5-7fc0-4035-ad3f-36643edc7dba" providerId="ADAL" clId="{1DC9CC6B-8F1D-4568-BFFC-F35737DF850A}" dt="2026-05-12T12:21:36.229" v="788" actId="12789"/>
          <ac:grpSpMkLst>
            <pc:docMk/>
            <pc:sldMk cId="0" sldId="293"/>
            <ac:grpSpMk id="29" creationId="{00000000-0000-0000-0000-000000000000}"/>
          </ac:grpSpMkLst>
        </pc:grpChg>
        <pc:grpChg chg="mod">
          <ac:chgData name="Shagun Shakya" userId="3895ead5-7fc0-4035-ad3f-36643edc7dba" providerId="ADAL" clId="{1DC9CC6B-8F1D-4568-BFFC-F35737DF850A}" dt="2026-05-12T12:21:58.844" v="795" actId="12789"/>
          <ac:grpSpMkLst>
            <pc:docMk/>
            <pc:sldMk cId="0" sldId="293"/>
            <ac:grpSpMk id="37" creationId="{00000000-0000-0000-0000-000000000000}"/>
          </ac:grpSpMkLst>
        </pc:grpChg>
        <pc:picChg chg="add mod">
          <ac:chgData name="Shagun Shakya" userId="3895ead5-7fc0-4035-ad3f-36643edc7dba" providerId="ADAL" clId="{1DC9CC6B-8F1D-4568-BFFC-F35737DF850A}" dt="2026-05-12T12:21:17.285" v="784" actId="12789"/>
          <ac:picMkLst>
            <pc:docMk/>
            <pc:sldMk cId="0" sldId="293"/>
            <ac:picMk id="43" creationId="{5B1A49FE-FFE5-5411-8AEF-208BFC6612DE}"/>
          </ac:picMkLst>
        </pc:picChg>
        <pc:picChg chg="add mod">
          <ac:chgData name="Shagun Shakya" userId="3895ead5-7fc0-4035-ad3f-36643edc7dba" providerId="ADAL" clId="{1DC9CC6B-8F1D-4568-BFFC-F35737DF850A}" dt="2026-05-12T12:21:36.229" v="788" actId="12789"/>
          <ac:picMkLst>
            <pc:docMk/>
            <pc:sldMk cId="0" sldId="293"/>
            <ac:picMk id="44" creationId="{7A059511-CBDD-D798-7662-26B5F8BDBBFD}"/>
          </ac:picMkLst>
        </pc:picChg>
        <pc:picChg chg="add mod">
          <ac:chgData name="Shagun Shakya" userId="3895ead5-7fc0-4035-ad3f-36643edc7dba" providerId="ADAL" clId="{1DC9CC6B-8F1D-4568-BFFC-F35737DF850A}" dt="2026-05-12T12:21:58.844" v="795" actId="12789"/>
          <ac:picMkLst>
            <pc:docMk/>
            <pc:sldMk cId="0" sldId="293"/>
            <ac:picMk id="45" creationId="{B875F7F0-81E5-824C-5D10-1D2FE6E6FE97}"/>
          </ac:picMkLst>
        </pc:picChg>
        <pc:picChg chg="add mod">
          <ac:chgData name="Shagun Shakya" userId="3895ead5-7fc0-4035-ad3f-36643edc7dba" providerId="ADAL" clId="{1DC9CC6B-8F1D-4568-BFFC-F35737DF850A}" dt="2026-05-12T12:41:27.986" v="966" actId="12789"/>
          <ac:picMkLst>
            <pc:docMk/>
            <pc:sldMk cId="0" sldId="293"/>
            <ac:picMk id="46" creationId="{19F87A3E-B576-E98C-F1EF-D10794FA07B1}"/>
          </ac:picMkLst>
        </pc:picChg>
      </pc:sldChg>
      <pc:sldChg chg="delSp modSp add mod">
        <pc:chgData name="Shagun Shakya" userId="3895ead5-7fc0-4035-ad3f-36643edc7dba" providerId="ADAL" clId="{1DC9CC6B-8F1D-4568-BFFC-F35737DF850A}" dt="2026-05-13T07:45:09.056" v="1072" actId="120"/>
        <pc:sldMkLst>
          <pc:docMk/>
          <pc:sldMk cId="0" sldId="294"/>
        </pc:sldMkLst>
        <pc:spChg chg="mod">
          <ac:chgData name="Shagun Shakya" userId="3895ead5-7fc0-4035-ad3f-36643edc7dba" providerId="ADAL" clId="{1DC9CC6B-8F1D-4568-BFFC-F35737DF850A}" dt="2026-05-13T07:44:36.680" v="1068" actId="165"/>
          <ac:spMkLst>
            <pc:docMk/>
            <pc:sldMk cId="0" sldId="294"/>
            <ac:spMk id="9" creationId="{00000000-0000-0000-0000-000000000000}"/>
          </ac:spMkLst>
        </pc:spChg>
        <pc:spChg chg="mod">
          <ac:chgData name="Shagun Shakya" userId="3895ead5-7fc0-4035-ad3f-36643edc7dba" providerId="ADAL" clId="{1DC9CC6B-8F1D-4568-BFFC-F35737DF850A}" dt="2026-05-13T07:44:36.680" v="1068" actId="165"/>
          <ac:spMkLst>
            <pc:docMk/>
            <pc:sldMk cId="0" sldId="294"/>
            <ac:spMk id="10" creationId="{00000000-0000-0000-0000-000000000000}"/>
          </ac:spMkLst>
        </pc:spChg>
        <pc:spChg chg="mod topLvl">
          <ac:chgData name="Shagun Shakya" userId="3895ead5-7fc0-4035-ad3f-36643edc7dba" providerId="ADAL" clId="{1DC9CC6B-8F1D-4568-BFFC-F35737DF850A}" dt="2026-05-13T07:44:36.680" v="1068" actId="165"/>
          <ac:spMkLst>
            <pc:docMk/>
            <pc:sldMk cId="0" sldId="294"/>
            <ac:spMk id="11" creationId="{00000000-0000-0000-0000-000000000000}"/>
          </ac:spMkLst>
        </pc:spChg>
        <pc:spChg chg="mod">
          <ac:chgData name="Shagun Shakya" userId="3895ead5-7fc0-4035-ad3f-36643edc7dba" providerId="ADAL" clId="{1DC9CC6B-8F1D-4568-BFFC-F35737DF850A}" dt="2026-05-13T07:44:57.233" v="1071" actId="552"/>
          <ac:spMkLst>
            <pc:docMk/>
            <pc:sldMk cId="0" sldId="294"/>
            <ac:spMk id="12" creationId="{00000000-0000-0000-0000-000000000000}"/>
          </ac:spMkLst>
        </pc:spChg>
        <pc:spChg chg="mod">
          <ac:chgData name="Shagun Shakya" userId="3895ead5-7fc0-4035-ad3f-36643edc7dba" providerId="ADAL" clId="{1DC9CC6B-8F1D-4568-BFFC-F35737DF850A}" dt="2026-05-13T07:44:57.233" v="1071" actId="552"/>
          <ac:spMkLst>
            <pc:docMk/>
            <pc:sldMk cId="0" sldId="294"/>
            <ac:spMk id="13" creationId="{00000000-0000-0000-0000-000000000000}"/>
          </ac:spMkLst>
        </pc:spChg>
        <pc:spChg chg="mod">
          <ac:chgData name="Shagun Shakya" userId="3895ead5-7fc0-4035-ad3f-36643edc7dba" providerId="ADAL" clId="{1DC9CC6B-8F1D-4568-BFFC-F35737DF850A}" dt="2026-05-13T07:44:36.680" v="1068" actId="165"/>
          <ac:spMkLst>
            <pc:docMk/>
            <pc:sldMk cId="0" sldId="294"/>
            <ac:spMk id="16" creationId="{00000000-0000-0000-0000-000000000000}"/>
          </ac:spMkLst>
        </pc:spChg>
        <pc:spChg chg="mod">
          <ac:chgData name="Shagun Shakya" userId="3895ead5-7fc0-4035-ad3f-36643edc7dba" providerId="ADAL" clId="{1DC9CC6B-8F1D-4568-BFFC-F35737DF850A}" dt="2026-05-13T07:44:36.680" v="1068" actId="165"/>
          <ac:spMkLst>
            <pc:docMk/>
            <pc:sldMk cId="0" sldId="294"/>
            <ac:spMk id="17" creationId="{00000000-0000-0000-0000-000000000000}"/>
          </ac:spMkLst>
        </pc:spChg>
        <pc:spChg chg="mod topLvl">
          <ac:chgData name="Shagun Shakya" userId="3895ead5-7fc0-4035-ad3f-36643edc7dba" providerId="ADAL" clId="{1DC9CC6B-8F1D-4568-BFFC-F35737DF850A}" dt="2026-05-13T07:44:36.680" v="1068" actId="165"/>
          <ac:spMkLst>
            <pc:docMk/>
            <pc:sldMk cId="0" sldId="294"/>
            <ac:spMk id="20" creationId="{00000000-0000-0000-0000-000000000000}"/>
          </ac:spMkLst>
        </pc:spChg>
        <pc:spChg chg="mod">
          <ac:chgData name="Shagun Shakya" userId="3895ead5-7fc0-4035-ad3f-36643edc7dba" providerId="ADAL" clId="{1DC9CC6B-8F1D-4568-BFFC-F35737DF850A}" dt="2026-05-13T07:44:36.680" v="1068" actId="165"/>
          <ac:spMkLst>
            <pc:docMk/>
            <pc:sldMk cId="0" sldId="294"/>
            <ac:spMk id="24" creationId="{00000000-0000-0000-0000-000000000000}"/>
          </ac:spMkLst>
        </pc:spChg>
        <pc:spChg chg="mod topLvl">
          <ac:chgData name="Shagun Shakya" userId="3895ead5-7fc0-4035-ad3f-36643edc7dba" providerId="ADAL" clId="{1DC9CC6B-8F1D-4568-BFFC-F35737DF850A}" dt="2026-05-13T07:44:36.680" v="1068" actId="165"/>
          <ac:spMkLst>
            <pc:docMk/>
            <pc:sldMk cId="0" sldId="294"/>
            <ac:spMk id="25" creationId="{00000000-0000-0000-0000-000000000000}"/>
          </ac:spMkLst>
        </pc:spChg>
        <pc:spChg chg="mod topLvl">
          <ac:chgData name="Shagun Shakya" userId="3895ead5-7fc0-4035-ad3f-36643edc7dba" providerId="ADAL" clId="{1DC9CC6B-8F1D-4568-BFFC-F35737DF850A}" dt="2026-05-13T07:44:36.680" v="1068" actId="165"/>
          <ac:spMkLst>
            <pc:docMk/>
            <pc:sldMk cId="0" sldId="294"/>
            <ac:spMk id="26" creationId="{00000000-0000-0000-0000-000000000000}"/>
          </ac:spMkLst>
        </pc:spChg>
        <pc:spChg chg="mod topLvl">
          <ac:chgData name="Shagun Shakya" userId="3895ead5-7fc0-4035-ad3f-36643edc7dba" providerId="ADAL" clId="{1DC9CC6B-8F1D-4568-BFFC-F35737DF850A}" dt="2026-05-13T07:45:09.056" v="1072" actId="120"/>
          <ac:spMkLst>
            <pc:docMk/>
            <pc:sldMk cId="0" sldId="294"/>
            <ac:spMk id="27" creationId="{00000000-0000-0000-0000-000000000000}"/>
          </ac:spMkLst>
        </pc:spChg>
        <pc:spChg chg="mod">
          <ac:chgData name="Shagun Shakya" userId="3895ead5-7fc0-4035-ad3f-36643edc7dba" providerId="ADAL" clId="{1DC9CC6B-8F1D-4568-BFFC-F35737DF850A}" dt="2026-05-13T07:44:12.651" v="1067" actId="2711"/>
          <ac:spMkLst>
            <pc:docMk/>
            <pc:sldMk cId="0" sldId="294"/>
            <ac:spMk id="30" creationId="{00000000-0000-0000-0000-000000000000}"/>
          </ac:spMkLst>
        </pc:spChg>
      </pc:sldChg>
      <pc:sldChg chg="addSp delSp modSp add mod ord setBg">
        <pc:chgData name="Shagun Shakya" userId="3895ead5-7fc0-4035-ad3f-36643edc7dba" providerId="ADAL" clId="{1DC9CC6B-8F1D-4568-BFFC-F35737DF850A}" dt="2026-05-14T15:24:55.700" v="2586" actId="13244"/>
        <pc:sldMkLst>
          <pc:docMk/>
          <pc:sldMk cId="2604960321" sldId="295"/>
        </pc:sldMkLst>
        <pc:spChg chg="mod">
          <ac:chgData name="Shagun Shakya" userId="3895ead5-7fc0-4035-ad3f-36643edc7dba" providerId="ADAL" clId="{1DC9CC6B-8F1D-4568-BFFC-F35737DF850A}" dt="2026-05-13T07:47:14.164" v="1077" actId="207"/>
          <ac:spMkLst>
            <pc:docMk/>
            <pc:sldMk cId="2604960321" sldId="295"/>
            <ac:spMk id="2" creationId="{0DD261B3-A59E-2F05-629B-24E74B10B90A}"/>
          </ac:spMkLst>
        </pc:spChg>
        <pc:spChg chg="del mod">
          <ac:chgData name="Shagun Shakya" userId="3895ead5-7fc0-4035-ad3f-36643edc7dba" providerId="ADAL" clId="{1DC9CC6B-8F1D-4568-BFFC-F35737DF850A}" dt="2026-05-13T08:50:32.469" v="1143" actId="478"/>
          <ac:spMkLst>
            <pc:docMk/>
            <pc:sldMk cId="2604960321" sldId="295"/>
            <ac:spMk id="3" creationId="{852CD281-4E82-787E-D383-EB6808642D95}"/>
          </ac:spMkLst>
        </pc:spChg>
        <pc:spChg chg="add mod ord">
          <ac:chgData name="Shagun Shakya" userId="3895ead5-7fc0-4035-ad3f-36643edc7dba" providerId="ADAL" clId="{1DC9CC6B-8F1D-4568-BFFC-F35737DF850A}" dt="2026-05-14T15:24:55.700" v="2586" actId="13244"/>
          <ac:spMkLst>
            <pc:docMk/>
            <pc:sldMk cId="2604960321" sldId="295"/>
            <ac:spMk id="3" creationId="{EE1D75A5-142B-CB84-50BB-ECB98363DE33}"/>
          </ac:spMkLst>
        </pc:spChg>
        <pc:spChg chg="del mod">
          <ac:chgData name="Shagun Shakya" userId="3895ead5-7fc0-4035-ad3f-36643edc7dba" providerId="ADAL" clId="{1DC9CC6B-8F1D-4568-BFFC-F35737DF850A}" dt="2026-05-13T08:50:32.469" v="1143" actId="478"/>
          <ac:spMkLst>
            <pc:docMk/>
            <pc:sldMk cId="2604960321" sldId="295"/>
            <ac:spMk id="22" creationId="{B4789DED-E144-B1F0-A8CE-954A20F4DE82}"/>
          </ac:spMkLst>
        </pc:spChg>
        <pc:spChg chg="del mod">
          <ac:chgData name="Shagun Shakya" userId="3895ead5-7fc0-4035-ad3f-36643edc7dba" providerId="ADAL" clId="{1DC9CC6B-8F1D-4568-BFFC-F35737DF850A}" dt="2026-05-13T08:43:17.005" v="1097" actId="478"/>
          <ac:spMkLst>
            <pc:docMk/>
            <pc:sldMk cId="2604960321" sldId="295"/>
            <ac:spMk id="23" creationId="{1542EEBF-9F43-5EAD-36A3-6C0C1AB014BE}"/>
          </ac:spMkLst>
        </pc:spChg>
        <pc:spChg chg="del mod">
          <ac:chgData name="Shagun Shakya" userId="3895ead5-7fc0-4035-ad3f-36643edc7dba" providerId="ADAL" clId="{1DC9CC6B-8F1D-4568-BFFC-F35737DF850A}" dt="2026-05-13T08:43:17.005" v="1097" actId="478"/>
          <ac:spMkLst>
            <pc:docMk/>
            <pc:sldMk cId="2604960321" sldId="295"/>
            <ac:spMk id="24" creationId="{7DC10AB8-440D-CD4C-4F5F-166CCA730872}"/>
          </ac:spMkLst>
        </pc:spChg>
        <pc:spChg chg="del mod topLvl">
          <ac:chgData name="Shagun Shakya" userId="3895ead5-7fc0-4035-ad3f-36643edc7dba" providerId="ADAL" clId="{1DC9CC6B-8F1D-4568-BFFC-F35737DF850A}" dt="2026-05-13T11:08:49.248" v="1273" actId="478"/>
          <ac:spMkLst>
            <pc:docMk/>
            <pc:sldMk cId="2604960321" sldId="295"/>
            <ac:spMk id="25" creationId="{DE5F20B4-61E1-6CB0-C456-A5D3AB69526E}"/>
          </ac:spMkLst>
        </pc:spChg>
        <pc:spChg chg="del mod topLvl">
          <ac:chgData name="Shagun Shakya" userId="3895ead5-7fc0-4035-ad3f-36643edc7dba" providerId="ADAL" clId="{1DC9CC6B-8F1D-4568-BFFC-F35737DF850A}" dt="2026-05-13T08:57:29.813" v="1152" actId="478"/>
          <ac:spMkLst>
            <pc:docMk/>
            <pc:sldMk cId="2604960321" sldId="295"/>
            <ac:spMk id="27" creationId="{D7803222-D474-D75C-DDAF-8E85E0586C9F}"/>
          </ac:spMkLst>
        </pc:spChg>
        <pc:spChg chg="mod topLvl">
          <ac:chgData name="Shagun Shakya" userId="3895ead5-7fc0-4035-ad3f-36643edc7dba" providerId="ADAL" clId="{1DC9CC6B-8F1D-4568-BFFC-F35737DF850A}" dt="2026-05-13T11:18:46.375" v="1369" actId="554"/>
          <ac:spMkLst>
            <pc:docMk/>
            <pc:sldMk cId="2604960321" sldId="295"/>
            <ac:spMk id="28" creationId="{8AFD7AC0-DE7E-4744-2A39-911002E6F390}"/>
          </ac:spMkLst>
        </pc:spChg>
        <pc:spChg chg="del mod topLvl">
          <ac:chgData name="Shagun Shakya" userId="3895ead5-7fc0-4035-ad3f-36643edc7dba" providerId="ADAL" clId="{1DC9CC6B-8F1D-4568-BFFC-F35737DF850A}" dt="2026-05-13T10:55:11.143" v="1161" actId="478"/>
          <ac:spMkLst>
            <pc:docMk/>
            <pc:sldMk cId="2604960321" sldId="295"/>
            <ac:spMk id="29" creationId="{16E0D917-E632-2D54-5EDB-4A3827E4C4AD}"/>
          </ac:spMkLst>
        </pc:spChg>
        <pc:spChg chg="del mod topLvl">
          <ac:chgData name="Shagun Shakya" userId="3895ead5-7fc0-4035-ad3f-36643edc7dba" providerId="ADAL" clId="{1DC9CC6B-8F1D-4568-BFFC-F35737DF850A}" dt="2026-05-13T10:56:20.933" v="1175" actId="478"/>
          <ac:spMkLst>
            <pc:docMk/>
            <pc:sldMk cId="2604960321" sldId="295"/>
            <ac:spMk id="31" creationId="{7782A88C-01D7-AF90-E5E1-18550756BFE5}"/>
          </ac:spMkLst>
        </pc:spChg>
        <pc:spChg chg="mod topLvl">
          <ac:chgData name="Shagun Shakya" userId="3895ead5-7fc0-4035-ad3f-36643edc7dba" providerId="ADAL" clId="{1DC9CC6B-8F1D-4568-BFFC-F35737DF850A}" dt="2026-05-13T11:18:46.375" v="1369" actId="554"/>
          <ac:spMkLst>
            <pc:docMk/>
            <pc:sldMk cId="2604960321" sldId="295"/>
            <ac:spMk id="32" creationId="{2FA2B276-B69B-8DB1-71FD-D73504BDE05F}"/>
          </ac:spMkLst>
        </pc:spChg>
        <pc:spChg chg="mod">
          <ac:chgData name="Shagun Shakya" userId="3895ead5-7fc0-4035-ad3f-36643edc7dba" providerId="ADAL" clId="{1DC9CC6B-8F1D-4568-BFFC-F35737DF850A}" dt="2026-05-13T08:42:27.644" v="1091"/>
          <ac:spMkLst>
            <pc:docMk/>
            <pc:sldMk cId="2604960321" sldId="295"/>
            <ac:spMk id="35" creationId="{B765379A-1C56-BDC4-6ADB-8070AC04D438}"/>
          </ac:spMkLst>
        </pc:spChg>
        <pc:spChg chg="mod">
          <ac:chgData name="Shagun Shakya" userId="3895ead5-7fc0-4035-ad3f-36643edc7dba" providerId="ADAL" clId="{1DC9CC6B-8F1D-4568-BFFC-F35737DF850A}" dt="2026-05-13T08:42:36.316" v="1092"/>
          <ac:spMkLst>
            <pc:docMk/>
            <pc:sldMk cId="2604960321" sldId="295"/>
            <ac:spMk id="38" creationId="{BEA7CFB7-B6BD-A0F2-508E-CD6FEAB3071E}"/>
          </ac:spMkLst>
        </pc:spChg>
        <pc:spChg chg="mod topLvl">
          <ac:chgData name="Shagun Shakya" userId="3895ead5-7fc0-4035-ad3f-36643edc7dba" providerId="ADAL" clId="{1DC9CC6B-8F1D-4568-BFFC-F35737DF850A}" dt="2026-05-13T11:18:46.375" v="1369" actId="554"/>
          <ac:spMkLst>
            <pc:docMk/>
            <pc:sldMk cId="2604960321" sldId="295"/>
            <ac:spMk id="39" creationId="{43DD93C4-40B9-E7F5-C274-E0D45D02CF99}"/>
          </ac:spMkLst>
        </pc:spChg>
        <pc:spChg chg="mod">
          <ac:chgData name="Shagun Shakya" userId="3895ead5-7fc0-4035-ad3f-36643edc7dba" providerId="ADAL" clId="{1DC9CC6B-8F1D-4568-BFFC-F35737DF850A}" dt="2026-05-13T11:07:50.583" v="1266" actId="165"/>
          <ac:spMkLst>
            <pc:docMk/>
            <pc:sldMk cId="2604960321" sldId="295"/>
            <ac:spMk id="41" creationId="{C0ABCA6C-FC1A-BA37-9B04-943D153C5557}"/>
          </ac:spMkLst>
        </pc:spChg>
        <pc:spChg chg="mod">
          <ac:chgData name="Shagun Shakya" userId="3895ead5-7fc0-4035-ad3f-36643edc7dba" providerId="ADAL" clId="{1DC9CC6B-8F1D-4568-BFFC-F35737DF850A}" dt="2026-05-13T11:07:50.583" v="1266" actId="165"/>
          <ac:spMkLst>
            <pc:docMk/>
            <pc:sldMk cId="2604960321" sldId="295"/>
            <ac:spMk id="42" creationId="{FA35F288-3817-5648-E54E-D9A55AFF5705}"/>
          </ac:spMkLst>
        </pc:spChg>
        <pc:spChg chg="add del mod">
          <ac:chgData name="Shagun Shakya" userId="3895ead5-7fc0-4035-ad3f-36643edc7dba" providerId="ADAL" clId="{1DC9CC6B-8F1D-4568-BFFC-F35737DF850A}" dt="2026-05-13T08:47:16.351" v="1129" actId="478"/>
          <ac:spMkLst>
            <pc:docMk/>
            <pc:sldMk cId="2604960321" sldId="295"/>
            <ac:spMk id="47" creationId="{BF85C622-0257-3BED-26D2-00A913A13ECD}"/>
          </ac:spMkLst>
        </pc:spChg>
        <pc:spChg chg="add del mod">
          <ac:chgData name="Shagun Shakya" userId="3895ead5-7fc0-4035-ad3f-36643edc7dba" providerId="ADAL" clId="{1DC9CC6B-8F1D-4568-BFFC-F35737DF850A}" dt="2026-05-13T08:50:29.791" v="1142" actId="478"/>
          <ac:spMkLst>
            <pc:docMk/>
            <pc:sldMk cId="2604960321" sldId="295"/>
            <ac:spMk id="48" creationId="{C7F305EB-2DDB-F6F8-B4C2-7595C25345DF}"/>
          </ac:spMkLst>
        </pc:spChg>
        <pc:spChg chg="add del mod">
          <ac:chgData name="Shagun Shakya" userId="3895ead5-7fc0-4035-ad3f-36643edc7dba" providerId="ADAL" clId="{1DC9CC6B-8F1D-4568-BFFC-F35737DF850A}" dt="2026-05-13T08:50:29.791" v="1142" actId="478"/>
          <ac:spMkLst>
            <pc:docMk/>
            <pc:sldMk cId="2604960321" sldId="295"/>
            <ac:spMk id="49" creationId="{E301B7AE-DF69-45BD-F55E-E2C371BE7B41}"/>
          </ac:spMkLst>
        </pc:spChg>
        <pc:spChg chg="del mod topLvl">
          <ac:chgData name="Shagun Shakya" userId="3895ead5-7fc0-4035-ad3f-36643edc7dba" providerId="ADAL" clId="{1DC9CC6B-8F1D-4568-BFFC-F35737DF850A}" dt="2026-05-13T10:59:45.848" v="1210" actId="478"/>
          <ac:spMkLst>
            <pc:docMk/>
            <pc:sldMk cId="2604960321" sldId="295"/>
            <ac:spMk id="51" creationId="{D472A0BC-2BDA-9B76-ADAE-6E7798D37F07}"/>
          </ac:spMkLst>
        </pc:spChg>
        <pc:spChg chg="mod topLvl">
          <ac:chgData name="Shagun Shakya" userId="3895ead5-7fc0-4035-ad3f-36643edc7dba" providerId="ADAL" clId="{1DC9CC6B-8F1D-4568-BFFC-F35737DF850A}" dt="2026-05-13T11:18:50.765" v="1370" actId="555"/>
          <ac:spMkLst>
            <pc:docMk/>
            <pc:sldMk cId="2604960321" sldId="295"/>
            <ac:spMk id="52" creationId="{1347C80A-8094-FF02-3C47-FC452D936BD5}"/>
          </ac:spMkLst>
        </pc:spChg>
        <pc:spChg chg="del mod topLvl">
          <ac:chgData name="Shagun Shakya" userId="3895ead5-7fc0-4035-ad3f-36643edc7dba" providerId="ADAL" clId="{1DC9CC6B-8F1D-4568-BFFC-F35737DF850A}" dt="2026-05-13T11:00:03.524" v="1215" actId="478"/>
          <ac:spMkLst>
            <pc:docMk/>
            <pc:sldMk cId="2604960321" sldId="295"/>
            <ac:spMk id="54" creationId="{2EFE0708-321F-BB94-23FC-32D41A56D239}"/>
          </ac:spMkLst>
        </pc:spChg>
        <pc:spChg chg="mod topLvl">
          <ac:chgData name="Shagun Shakya" userId="3895ead5-7fc0-4035-ad3f-36643edc7dba" providerId="ADAL" clId="{1DC9CC6B-8F1D-4568-BFFC-F35737DF850A}" dt="2026-05-13T11:18:50.765" v="1370" actId="555"/>
          <ac:spMkLst>
            <pc:docMk/>
            <pc:sldMk cId="2604960321" sldId="295"/>
            <ac:spMk id="55" creationId="{4F799BA6-0885-19F9-659A-ED76DDE69F2B}"/>
          </ac:spMkLst>
        </pc:spChg>
        <pc:spChg chg="del mod topLvl">
          <ac:chgData name="Shagun Shakya" userId="3895ead5-7fc0-4035-ad3f-36643edc7dba" providerId="ADAL" clId="{1DC9CC6B-8F1D-4568-BFFC-F35737DF850A}" dt="2026-05-13T10:59:44.692" v="1209" actId="478"/>
          <ac:spMkLst>
            <pc:docMk/>
            <pc:sldMk cId="2604960321" sldId="295"/>
            <ac:spMk id="57" creationId="{83DCFEE2-D15E-3872-8CE7-974B7B435252}"/>
          </ac:spMkLst>
        </pc:spChg>
        <pc:spChg chg="mod topLvl">
          <ac:chgData name="Shagun Shakya" userId="3895ead5-7fc0-4035-ad3f-36643edc7dba" providerId="ADAL" clId="{1DC9CC6B-8F1D-4568-BFFC-F35737DF850A}" dt="2026-05-13T11:18:50.765" v="1370" actId="555"/>
          <ac:spMkLst>
            <pc:docMk/>
            <pc:sldMk cId="2604960321" sldId="295"/>
            <ac:spMk id="58" creationId="{EC21001B-2ADD-E0AA-C2F3-45AA851F31C3}"/>
          </ac:spMkLst>
        </pc:spChg>
        <pc:spChg chg="mod ord">
          <ac:chgData name="Shagun Shakya" userId="3895ead5-7fc0-4035-ad3f-36643edc7dba" providerId="ADAL" clId="{1DC9CC6B-8F1D-4568-BFFC-F35737DF850A}" dt="2026-05-13T11:09:34.875" v="1278" actId="1076"/>
          <ac:spMkLst>
            <pc:docMk/>
            <pc:sldMk cId="2604960321" sldId="295"/>
            <ac:spMk id="60" creationId="{D81B7D43-9C47-CB01-8FB2-A76D614FC2FE}"/>
          </ac:spMkLst>
        </pc:spChg>
        <pc:spChg chg="mod topLvl">
          <ac:chgData name="Shagun Shakya" userId="3895ead5-7fc0-4035-ad3f-36643edc7dba" providerId="ADAL" clId="{1DC9CC6B-8F1D-4568-BFFC-F35737DF850A}" dt="2026-05-13T11:10:06.255" v="1281" actId="165"/>
          <ac:spMkLst>
            <pc:docMk/>
            <pc:sldMk cId="2604960321" sldId="295"/>
            <ac:spMk id="64" creationId="{C1B93570-EB38-3793-2656-6E9DFF00B7D4}"/>
          </ac:spMkLst>
        </pc:spChg>
        <pc:spChg chg="mod topLvl">
          <ac:chgData name="Shagun Shakya" userId="3895ead5-7fc0-4035-ad3f-36643edc7dba" providerId="ADAL" clId="{1DC9CC6B-8F1D-4568-BFFC-F35737DF850A}" dt="2026-05-13T11:10:14.709" v="1282" actId="165"/>
          <ac:spMkLst>
            <pc:docMk/>
            <pc:sldMk cId="2604960321" sldId="295"/>
            <ac:spMk id="67" creationId="{0F2E0ED3-BCC0-426A-55D1-0166636AF704}"/>
          </ac:spMkLst>
        </pc:spChg>
        <pc:spChg chg="mod topLvl">
          <ac:chgData name="Shagun Shakya" userId="3895ead5-7fc0-4035-ad3f-36643edc7dba" providerId="ADAL" clId="{1DC9CC6B-8F1D-4568-BFFC-F35737DF850A}" dt="2026-05-13T11:10:14.709" v="1282" actId="165"/>
          <ac:spMkLst>
            <pc:docMk/>
            <pc:sldMk cId="2604960321" sldId="295"/>
            <ac:spMk id="70" creationId="{191E4203-C308-A726-DD9C-8ED38F14C23C}"/>
          </ac:spMkLst>
        </pc:spChg>
        <pc:spChg chg="mod topLvl">
          <ac:chgData name="Shagun Shakya" userId="3895ead5-7fc0-4035-ad3f-36643edc7dba" providerId="ADAL" clId="{1DC9CC6B-8F1D-4568-BFFC-F35737DF850A}" dt="2026-05-13T11:10:14.709" v="1282" actId="165"/>
          <ac:spMkLst>
            <pc:docMk/>
            <pc:sldMk cId="2604960321" sldId="295"/>
            <ac:spMk id="73" creationId="{117C151F-68E6-8A6F-740F-7A047520F5C8}"/>
          </ac:spMkLst>
        </pc:spChg>
        <pc:spChg chg="mod">
          <ac:chgData name="Shagun Shakya" userId="3895ead5-7fc0-4035-ad3f-36643edc7dba" providerId="ADAL" clId="{1DC9CC6B-8F1D-4568-BFFC-F35737DF850A}" dt="2026-05-13T11:10:45.491" v="1286" actId="208"/>
          <ac:spMkLst>
            <pc:docMk/>
            <pc:sldMk cId="2604960321" sldId="295"/>
            <ac:spMk id="83" creationId="{DA8B1098-BDE8-D377-4A96-3F541C1693DF}"/>
          </ac:spMkLst>
        </pc:spChg>
        <pc:spChg chg="mod">
          <ac:chgData name="Shagun Shakya" userId="3895ead5-7fc0-4035-ad3f-36643edc7dba" providerId="ADAL" clId="{1DC9CC6B-8F1D-4568-BFFC-F35737DF850A}" dt="2026-05-13T11:10:45.491" v="1286" actId="208"/>
          <ac:spMkLst>
            <pc:docMk/>
            <pc:sldMk cId="2604960321" sldId="295"/>
            <ac:spMk id="84" creationId="{280A6FAC-BFD9-DB94-58A0-F340D947F053}"/>
          </ac:spMkLst>
        </pc:spChg>
        <pc:spChg chg="mod">
          <ac:chgData name="Shagun Shakya" userId="3895ead5-7fc0-4035-ad3f-36643edc7dba" providerId="ADAL" clId="{1DC9CC6B-8F1D-4568-BFFC-F35737DF850A}" dt="2026-05-13T11:10:45.491" v="1286" actId="208"/>
          <ac:spMkLst>
            <pc:docMk/>
            <pc:sldMk cId="2604960321" sldId="295"/>
            <ac:spMk id="85" creationId="{7406C888-6821-0515-EBF9-ED23C3D24AEC}"/>
          </ac:spMkLst>
        </pc:spChg>
        <pc:spChg chg="mod ord">
          <ac:chgData name="Shagun Shakya" userId="3895ead5-7fc0-4035-ad3f-36643edc7dba" providerId="ADAL" clId="{1DC9CC6B-8F1D-4568-BFFC-F35737DF850A}" dt="2026-05-13T15:22:38.032" v="1428" actId="339"/>
          <ac:spMkLst>
            <pc:docMk/>
            <pc:sldMk cId="2604960321" sldId="295"/>
            <ac:spMk id="87" creationId="{3E394FFE-C0DE-F7B7-2200-4D3CAF48EBC6}"/>
          </ac:spMkLst>
        </pc:spChg>
        <pc:spChg chg="add mod topLvl">
          <ac:chgData name="Shagun Shakya" userId="3895ead5-7fc0-4035-ad3f-36643edc7dba" providerId="ADAL" clId="{1DC9CC6B-8F1D-4568-BFFC-F35737DF850A}" dt="2026-05-13T11:18:21.806" v="1368" actId="12789"/>
          <ac:spMkLst>
            <pc:docMk/>
            <pc:sldMk cId="2604960321" sldId="295"/>
            <ac:spMk id="93" creationId="{FE20495F-ACBF-DFA7-9A11-771F554ED4BD}"/>
          </ac:spMkLst>
        </pc:spChg>
        <pc:spChg chg="add del mod">
          <ac:chgData name="Shagun Shakya" userId="3895ead5-7fc0-4035-ad3f-36643edc7dba" providerId="ADAL" clId="{1DC9CC6B-8F1D-4568-BFFC-F35737DF850A}" dt="2026-05-13T11:17:13.463" v="1358" actId="478"/>
          <ac:spMkLst>
            <pc:docMk/>
            <pc:sldMk cId="2604960321" sldId="295"/>
            <ac:spMk id="102" creationId="{8DFBAD00-E12E-ED1F-C5A4-73A8FEC04EF4}"/>
          </ac:spMkLst>
        </pc:spChg>
        <pc:spChg chg="mod">
          <ac:chgData name="Shagun Shakya" userId="3895ead5-7fc0-4035-ad3f-36643edc7dba" providerId="ADAL" clId="{1DC9CC6B-8F1D-4568-BFFC-F35737DF850A}" dt="2026-05-14T09:59:02.164" v="1433"/>
          <ac:spMkLst>
            <pc:docMk/>
            <pc:sldMk cId="2604960321" sldId="295"/>
            <ac:spMk id="106" creationId="{34520832-DC24-2C71-9CCA-C4741FCBFCD4}"/>
          </ac:spMkLst>
        </pc:spChg>
        <pc:grpChg chg="del mod">
          <ac:chgData name="Shagun Shakya" userId="3895ead5-7fc0-4035-ad3f-36643edc7dba" providerId="ADAL" clId="{1DC9CC6B-8F1D-4568-BFFC-F35737DF850A}" dt="2026-05-13T08:43:26.983" v="1098" actId="165"/>
          <ac:grpSpMkLst>
            <pc:docMk/>
            <pc:sldMk cId="2604960321" sldId="295"/>
            <ac:grpSpMk id="26" creationId="{B1DF5D8F-7CAB-B9F3-B6E3-C9BDC45E1B02}"/>
          </ac:grpSpMkLst>
        </pc:grpChg>
        <pc:grpChg chg="del mod">
          <ac:chgData name="Shagun Shakya" userId="3895ead5-7fc0-4035-ad3f-36643edc7dba" providerId="ADAL" clId="{1DC9CC6B-8F1D-4568-BFFC-F35737DF850A}" dt="2026-05-13T08:43:31.889" v="1099" actId="165"/>
          <ac:grpSpMkLst>
            <pc:docMk/>
            <pc:sldMk cId="2604960321" sldId="295"/>
            <ac:grpSpMk id="30" creationId="{439CAD8B-9374-2142-C320-408DF6EC4A1F}"/>
          </ac:grpSpMkLst>
        </pc:grpChg>
        <pc:grpChg chg="del mod">
          <ac:chgData name="Shagun Shakya" userId="3895ead5-7fc0-4035-ad3f-36643edc7dba" providerId="ADAL" clId="{1DC9CC6B-8F1D-4568-BFFC-F35737DF850A}" dt="2026-05-13T08:43:17.005" v="1097" actId="478"/>
          <ac:grpSpMkLst>
            <pc:docMk/>
            <pc:sldMk cId="2604960321" sldId="295"/>
            <ac:grpSpMk id="33" creationId="{36F53016-3462-78A2-13AC-F10F5643601E}"/>
          </ac:grpSpMkLst>
        </pc:grpChg>
        <pc:grpChg chg="del mod">
          <ac:chgData name="Shagun Shakya" userId="3895ead5-7fc0-4035-ad3f-36643edc7dba" providerId="ADAL" clId="{1DC9CC6B-8F1D-4568-BFFC-F35737DF850A}" dt="2026-05-13T08:43:17.005" v="1097" actId="478"/>
          <ac:grpSpMkLst>
            <pc:docMk/>
            <pc:sldMk cId="2604960321" sldId="295"/>
            <ac:grpSpMk id="36" creationId="{2EE2D320-B66C-6CE1-A70D-35C9D5D4A2A2}"/>
          </ac:grpSpMkLst>
        </pc:grpChg>
        <pc:grpChg chg="mod topLvl">
          <ac:chgData name="Shagun Shakya" userId="3895ead5-7fc0-4035-ad3f-36643edc7dba" providerId="ADAL" clId="{1DC9CC6B-8F1D-4568-BFFC-F35737DF850A}" dt="2026-05-13T11:07:50.583" v="1266" actId="165"/>
          <ac:grpSpMkLst>
            <pc:docMk/>
            <pc:sldMk cId="2604960321" sldId="295"/>
            <ac:grpSpMk id="40" creationId="{7D587400-7BF0-96D4-130D-90152292462A}"/>
          </ac:grpSpMkLst>
        </pc:grpChg>
        <pc:grpChg chg="add mod">
          <ac:chgData name="Shagun Shakya" userId="3895ead5-7fc0-4035-ad3f-36643edc7dba" providerId="ADAL" clId="{1DC9CC6B-8F1D-4568-BFFC-F35737DF850A}" dt="2026-05-13T08:45:44.093" v="1114" actId="164"/>
          <ac:grpSpMkLst>
            <pc:docMk/>
            <pc:sldMk cId="2604960321" sldId="295"/>
            <ac:grpSpMk id="43" creationId="{66DD2988-75DC-E16F-AEF5-F2959266D886}"/>
          </ac:grpSpMkLst>
        </pc:grpChg>
        <pc:grpChg chg="add mod">
          <ac:chgData name="Shagun Shakya" userId="3895ead5-7fc0-4035-ad3f-36643edc7dba" providerId="ADAL" clId="{1DC9CC6B-8F1D-4568-BFFC-F35737DF850A}" dt="2026-05-13T08:48:14.975" v="1134" actId="1076"/>
          <ac:grpSpMkLst>
            <pc:docMk/>
            <pc:sldMk cId="2604960321" sldId="295"/>
            <ac:grpSpMk id="44" creationId="{A6C5944A-0D14-9B90-0812-78E78E0B741C}"/>
          </ac:grpSpMkLst>
        </pc:grpChg>
        <pc:grpChg chg="add mod">
          <ac:chgData name="Shagun Shakya" userId="3895ead5-7fc0-4035-ad3f-36643edc7dba" providerId="ADAL" clId="{1DC9CC6B-8F1D-4568-BFFC-F35737DF850A}" dt="2026-05-13T08:48:14.975" v="1134" actId="1076"/>
          <ac:grpSpMkLst>
            <pc:docMk/>
            <pc:sldMk cId="2604960321" sldId="295"/>
            <ac:grpSpMk id="45" creationId="{311DFD10-303E-43D8-9874-4101509E6190}"/>
          </ac:grpSpMkLst>
        </pc:grpChg>
        <pc:grpChg chg="add mod">
          <ac:chgData name="Shagun Shakya" userId="3895ead5-7fc0-4035-ad3f-36643edc7dba" providerId="ADAL" clId="{1DC9CC6B-8F1D-4568-BFFC-F35737DF850A}" dt="2026-05-13T08:48:14.975" v="1134" actId="1076"/>
          <ac:grpSpMkLst>
            <pc:docMk/>
            <pc:sldMk cId="2604960321" sldId="295"/>
            <ac:grpSpMk id="46" creationId="{21E03933-C4EC-10BA-0C1A-1FFD1CE81470}"/>
          </ac:grpSpMkLst>
        </pc:grpChg>
        <pc:grpChg chg="mod">
          <ac:chgData name="Shagun Shakya" userId="3895ead5-7fc0-4035-ad3f-36643edc7dba" providerId="ADAL" clId="{1DC9CC6B-8F1D-4568-BFFC-F35737DF850A}" dt="2026-05-13T08:48:22.525" v="1135" actId="1076"/>
          <ac:grpSpMkLst>
            <pc:docMk/>
            <pc:sldMk cId="2604960321" sldId="295"/>
            <ac:grpSpMk id="50" creationId="{F12713F0-CE17-F57F-74EE-6412D4379B92}"/>
          </ac:grpSpMkLst>
        </pc:grpChg>
        <pc:grpChg chg="add mod">
          <ac:chgData name="Shagun Shakya" userId="3895ead5-7fc0-4035-ad3f-36643edc7dba" providerId="ADAL" clId="{1DC9CC6B-8F1D-4568-BFFC-F35737DF850A}" dt="2026-05-13T08:48:22.525" v="1135" actId="1076"/>
          <ac:grpSpMkLst>
            <pc:docMk/>
            <pc:sldMk cId="2604960321" sldId="295"/>
            <ac:grpSpMk id="53" creationId="{4AFECDF8-18D4-42BE-7340-D2CA0C9F015D}"/>
          </ac:grpSpMkLst>
        </pc:grpChg>
        <pc:grpChg chg="mod">
          <ac:chgData name="Shagun Shakya" userId="3895ead5-7fc0-4035-ad3f-36643edc7dba" providerId="ADAL" clId="{1DC9CC6B-8F1D-4568-BFFC-F35737DF850A}" dt="2026-05-13T08:48:22.525" v="1135" actId="1076"/>
          <ac:grpSpMkLst>
            <pc:docMk/>
            <pc:sldMk cId="2604960321" sldId="295"/>
            <ac:grpSpMk id="56" creationId="{6304A5A4-66ED-6ACC-3F03-5C860125CD92}"/>
          </ac:grpSpMkLst>
        </pc:grpChg>
        <pc:grpChg chg="add del mod">
          <ac:chgData name="Shagun Shakya" userId="3895ead5-7fc0-4035-ad3f-36643edc7dba" providerId="ADAL" clId="{1DC9CC6B-8F1D-4568-BFFC-F35737DF850A}" dt="2026-05-13T11:07:50.583" v="1266" actId="165"/>
          <ac:grpSpMkLst>
            <pc:docMk/>
            <pc:sldMk cId="2604960321" sldId="295"/>
            <ac:grpSpMk id="61" creationId="{1F6501B3-9E67-77B5-B9FB-75560921653F}"/>
          </ac:grpSpMkLst>
        </pc:grpChg>
        <pc:grpChg chg="add del mod">
          <ac:chgData name="Shagun Shakya" userId="3895ead5-7fc0-4035-ad3f-36643edc7dba" providerId="ADAL" clId="{1DC9CC6B-8F1D-4568-BFFC-F35737DF850A}" dt="2026-05-13T08:51:14.680" v="1150" actId="165"/>
          <ac:grpSpMkLst>
            <pc:docMk/>
            <pc:sldMk cId="2604960321" sldId="295"/>
            <ac:grpSpMk id="62" creationId="{291D86EA-AB2E-22C7-1BE4-F949195873F5}"/>
          </ac:grpSpMkLst>
        </pc:grpChg>
        <pc:grpChg chg="add del mod">
          <ac:chgData name="Shagun Shakya" userId="3895ead5-7fc0-4035-ad3f-36643edc7dba" providerId="ADAL" clId="{1DC9CC6B-8F1D-4568-BFFC-F35737DF850A}" dt="2026-05-13T08:51:14.680" v="1150" actId="165"/>
          <ac:grpSpMkLst>
            <pc:docMk/>
            <pc:sldMk cId="2604960321" sldId="295"/>
            <ac:grpSpMk id="65" creationId="{28F4B979-1206-CED4-F035-E1F29D53CC6B}"/>
          </ac:grpSpMkLst>
        </pc:grpChg>
        <pc:grpChg chg="del">
          <ac:chgData name="Shagun Shakya" userId="3895ead5-7fc0-4035-ad3f-36643edc7dba" providerId="ADAL" clId="{1DC9CC6B-8F1D-4568-BFFC-F35737DF850A}" dt="2026-05-13T11:10:06.255" v="1281" actId="165"/>
          <ac:grpSpMkLst>
            <pc:docMk/>
            <pc:sldMk cId="2604960321" sldId="295"/>
            <ac:grpSpMk id="75" creationId="{6618B879-5445-CA2E-C275-FF097608720E}"/>
          </ac:grpSpMkLst>
        </pc:grpChg>
        <pc:grpChg chg="del">
          <ac:chgData name="Shagun Shakya" userId="3895ead5-7fc0-4035-ad3f-36643edc7dba" providerId="ADAL" clId="{1DC9CC6B-8F1D-4568-BFFC-F35737DF850A}" dt="2026-05-13T11:10:14.709" v="1282" actId="165"/>
          <ac:grpSpMkLst>
            <pc:docMk/>
            <pc:sldMk cId="2604960321" sldId="295"/>
            <ac:grpSpMk id="76" creationId="{186BDD5A-012F-ECBF-D280-D0B83D8ED12A}"/>
          </ac:grpSpMkLst>
        </pc:grpChg>
        <pc:grpChg chg="del">
          <ac:chgData name="Shagun Shakya" userId="3895ead5-7fc0-4035-ad3f-36643edc7dba" providerId="ADAL" clId="{1DC9CC6B-8F1D-4568-BFFC-F35737DF850A}" dt="2026-05-13T11:10:14.709" v="1282" actId="165"/>
          <ac:grpSpMkLst>
            <pc:docMk/>
            <pc:sldMk cId="2604960321" sldId="295"/>
            <ac:grpSpMk id="77" creationId="{462E17E6-D47F-2261-946E-18D668A8F918}"/>
          </ac:grpSpMkLst>
        </pc:grpChg>
        <pc:grpChg chg="del">
          <ac:chgData name="Shagun Shakya" userId="3895ead5-7fc0-4035-ad3f-36643edc7dba" providerId="ADAL" clId="{1DC9CC6B-8F1D-4568-BFFC-F35737DF850A}" dt="2026-05-13T11:10:14.709" v="1282" actId="165"/>
          <ac:grpSpMkLst>
            <pc:docMk/>
            <pc:sldMk cId="2604960321" sldId="295"/>
            <ac:grpSpMk id="78" creationId="{F9A4748E-5F82-9B91-C27F-DF3E38EFCB27}"/>
          </ac:grpSpMkLst>
        </pc:grpChg>
        <pc:grpChg chg="add del mod">
          <ac:chgData name="Shagun Shakya" userId="3895ead5-7fc0-4035-ad3f-36643edc7dba" providerId="ADAL" clId="{1DC9CC6B-8F1D-4568-BFFC-F35737DF850A}" dt="2026-05-13T11:03:15.705" v="1243" actId="165"/>
          <ac:grpSpMkLst>
            <pc:docMk/>
            <pc:sldMk cId="2604960321" sldId="295"/>
            <ac:grpSpMk id="90" creationId="{D8380F46-F555-03E4-3123-29734173A12B}"/>
          </ac:grpSpMkLst>
        </pc:grpChg>
        <pc:grpChg chg="add del mod">
          <ac:chgData name="Shagun Shakya" userId="3895ead5-7fc0-4035-ad3f-36643edc7dba" providerId="ADAL" clId="{1DC9CC6B-8F1D-4568-BFFC-F35737DF850A}" dt="2026-05-13T11:03:15.705" v="1243" actId="165"/>
          <ac:grpSpMkLst>
            <pc:docMk/>
            <pc:sldMk cId="2604960321" sldId="295"/>
            <ac:grpSpMk id="91" creationId="{87BE6ED1-41FB-33BC-1E7E-71BFB4DECDDB}"/>
          </ac:grpSpMkLst>
        </pc:grpChg>
        <pc:grpChg chg="add del mod">
          <ac:chgData name="Shagun Shakya" userId="3895ead5-7fc0-4035-ad3f-36643edc7dba" providerId="ADAL" clId="{1DC9CC6B-8F1D-4568-BFFC-F35737DF850A}" dt="2026-05-13T11:03:15.705" v="1243" actId="165"/>
          <ac:grpSpMkLst>
            <pc:docMk/>
            <pc:sldMk cId="2604960321" sldId="295"/>
            <ac:grpSpMk id="92" creationId="{968024EE-0064-876C-0A1A-C3D3B46AFF94}"/>
          </ac:grpSpMkLst>
        </pc:grpChg>
        <pc:grpChg chg="add del mod">
          <ac:chgData name="Shagun Shakya" userId="3895ead5-7fc0-4035-ad3f-36643edc7dba" providerId="ADAL" clId="{1DC9CC6B-8F1D-4568-BFFC-F35737DF850A}" dt="2026-05-13T11:18:01.544" v="1364" actId="165"/>
          <ac:grpSpMkLst>
            <pc:docMk/>
            <pc:sldMk cId="2604960321" sldId="295"/>
            <ac:grpSpMk id="94" creationId="{589E23B8-A7A6-5F0D-EB42-C72E60CEA9F4}"/>
          </ac:grpSpMkLst>
        </pc:grpChg>
        <pc:grpChg chg="add del mod">
          <ac:chgData name="Shagun Shakya" userId="3895ead5-7fc0-4035-ad3f-36643edc7dba" providerId="ADAL" clId="{1DC9CC6B-8F1D-4568-BFFC-F35737DF850A}" dt="2026-05-13T11:18:01.544" v="1364" actId="165"/>
          <ac:grpSpMkLst>
            <pc:docMk/>
            <pc:sldMk cId="2604960321" sldId="295"/>
            <ac:grpSpMk id="95" creationId="{349E4307-8B78-8BCE-18AC-9BA2A468532D}"/>
          </ac:grpSpMkLst>
        </pc:grpChg>
        <pc:grpChg chg="add del mod">
          <ac:chgData name="Shagun Shakya" userId="3895ead5-7fc0-4035-ad3f-36643edc7dba" providerId="ADAL" clId="{1DC9CC6B-8F1D-4568-BFFC-F35737DF850A}" dt="2026-05-13T11:16:19.691" v="1341" actId="165"/>
          <ac:grpSpMkLst>
            <pc:docMk/>
            <pc:sldMk cId="2604960321" sldId="295"/>
            <ac:grpSpMk id="96" creationId="{9E0364A7-9EAB-F10C-4B9F-4F114B66EC7F}"/>
          </ac:grpSpMkLst>
        </pc:grpChg>
        <pc:grpChg chg="add del mod">
          <ac:chgData name="Shagun Shakya" userId="3895ead5-7fc0-4035-ad3f-36643edc7dba" providerId="ADAL" clId="{1DC9CC6B-8F1D-4568-BFFC-F35737DF850A}" dt="2026-05-13T11:16:40.289" v="1347" actId="165"/>
          <ac:grpSpMkLst>
            <pc:docMk/>
            <pc:sldMk cId="2604960321" sldId="295"/>
            <ac:grpSpMk id="97" creationId="{AE5DE371-6CE4-93B0-0F1C-23AA00CEC2C5}"/>
          </ac:grpSpMkLst>
        </pc:grpChg>
        <pc:grpChg chg="add del mod">
          <ac:chgData name="Shagun Shakya" userId="3895ead5-7fc0-4035-ad3f-36643edc7dba" providerId="ADAL" clId="{1DC9CC6B-8F1D-4568-BFFC-F35737DF850A}" dt="2026-05-13T11:15:14.460" v="1328" actId="165"/>
          <ac:grpSpMkLst>
            <pc:docMk/>
            <pc:sldMk cId="2604960321" sldId="295"/>
            <ac:grpSpMk id="98" creationId="{8C9AF4BA-6526-C6E0-6E38-A3CF496FD7F4}"/>
          </ac:grpSpMkLst>
        </pc:grpChg>
        <pc:grpChg chg="add del mod">
          <ac:chgData name="Shagun Shakya" userId="3895ead5-7fc0-4035-ad3f-36643edc7dba" providerId="ADAL" clId="{1DC9CC6B-8F1D-4568-BFFC-F35737DF850A}" dt="2026-05-13T11:13:09.034" v="1291" actId="165"/>
          <ac:grpSpMkLst>
            <pc:docMk/>
            <pc:sldMk cId="2604960321" sldId="295"/>
            <ac:grpSpMk id="99" creationId="{979D1421-7FBE-72D9-0032-792B9FD2D217}"/>
          </ac:grpSpMkLst>
        </pc:grpChg>
        <pc:grpChg chg="add mod">
          <ac:chgData name="Shagun Shakya" userId="3895ead5-7fc0-4035-ad3f-36643edc7dba" providerId="ADAL" clId="{1DC9CC6B-8F1D-4568-BFFC-F35737DF850A}" dt="2026-05-14T09:59:10.090" v="1434" actId="1076"/>
          <ac:grpSpMkLst>
            <pc:docMk/>
            <pc:sldMk cId="2604960321" sldId="295"/>
            <ac:grpSpMk id="105" creationId="{AFAFDF8A-D5ED-588E-2081-29B0CFB694E4}"/>
          </ac:grpSpMkLst>
        </pc:grpChg>
        <pc:picChg chg="mod topLvl">
          <ac:chgData name="Shagun Shakya" userId="3895ead5-7fc0-4035-ad3f-36643edc7dba" providerId="ADAL" clId="{1DC9CC6B-8F1D-4568-BFFC-F35737DF850A}" dt="2026-05-13T11:10:28.272" v="1283" actId="207"/>
          <ac:picMkLst>
            <pc:docMk/>
            <pc:sldMk cId="2604960321" sldId="295"/>
            <ac:picMk id="63" creationId="{571A1E04-8E49-A462-E0EA-59AFF8CFFAD4}"/>
          </ac:picMkLst>
        </pc:picChg>
        <pc:picChg chg="mod topLvl">
          <ac:chgData name="Shagun Shakya" userId="3895ead5-7fc0-4035-ad3f-36643edc7dba" providerId="ADAL" clId="{1DC9CC6B-8F1D-4568-BFFC-F35737DF850A}" dt="2026-05-13T11:10:28.272" v="1283" actId="207"/>
          <ac:picMkLst>
            <pc:docMk/>
            <pc:sldMk cId="2604960321" sldId="295"/>
            <ac:picMk id="66" creationId="{FEE9C39B-F8FA-E6BF-2A32-F0A617AEFDE4}"/>
          </ac:picMkLst>
        </pc:picChg>
        <pc:picChg chg="mod topLvl">
          <ac:chgData name="Shagun Shakya" userId="3895ead5-7fc0-4035-ad3f-36643edc7dba" providerId="ADAL" clId="{1DC9CC6B-8F1D-4568-BFFC-F35737DF850A}" dt="2026-05-13T11:10:28.272" v="1283" actId="207"/>
          <ac:picMkLst>
            <pc:docMk/>
            <pc:sldMk cId="2604960321" sldId="295"/>
            <ac:picMk id="69" creationId="{DB409BDF-5D0E-F93B-4C31-E5242D4559E9}"/>
          </ac:picMkLst>
        </pc:picChg>
        <pc:picChg chg="add mod topLvl">
          <ac:chgData name="Shagun Shakya" userId="3895ead5-7fc0-4035-ad3f-36643edc7dba" providerId="ADAL" clId="{1DC9CC6B-8F1D-4568-BFFC-F35737DF850A}" dt="2026-05-13T11:18:12.694" v="1367" actId="12789"/>
          <ac:picMkLst>
            <pc:docMk/>
            <pc:sldMk cId="2604960321" sldId="295"/>
            <ac:picMk id="71" creationId="{653A92A2-45FF-4473-7986-6BA2581EFC9E}"/>
          </ac:picMkLst>
        </pc:picChg>
        <pc:picChg chg="mod topLvl">
          <ac:chgData name="Shagun Shakya" userId="3895ead5-7fc0-4035-ad3f-36643edc7dba" providerId="ADAL" clId="{1DC9CC6B-8F1D-4568-BFFC-F35737DF850A}" dt="2026-05-13T11:10:28.272" v="1283" actId="207"/>
          <ac:picMkLst>
            <pc:docMk/>
            <pc:sldMk cId="2604960321" sldId="295"/>
            <ac:picMk id="72" creationId="{00267D5C-12E9-DF6B-85C9-9120D93C9ACA}"/>
          </ac:picMkLst>
        </pc:picChg>
        <pc:picChg chg="add mod topLvl">
          <ac:chgData name="Shagun Shakya" userId="3895ead5-7fc0-4035-ad3f-36643edc7dba" providerId="ADAL" clId="{1DC9CC6B-8F1D-4568-BFFC-F35737DF850A}" dt="2026-05-13T11:18:21.806" v="1368" actId="12789"/>
          <ac:picMkLst>
            <pc:docMk/>
            <pc:sldMk cId="2604960321" sldId="295"/>
            <ac:picMk id="79" creationId="{733C42A8-D294-BAE3-C973-135D6FAABA2D}"/>
          </ac:picMkLst>
        </pc:picChg>
        <pc:picChg chg="add mod topLvl">
          <ac:chgData name="Shagun Shakya" userId="3895ead5-7fc0-4035-ad3f-36643edc7dba" providerId="ADAL" clId="{1DC9CC6B-8F1D-4568-BFFC-F35737DF850A}" dt="2026-05-13T11:18:12.694" v="1367" actId="12789"/>
          <ac:picMkLst>
            <pc:docMk/>
            <pc:sldMk cId="2604960321" sldId="295"/>
            <ac:picMk id="81" creationId="{BCA41841-14CD-3CCD-85D2-1CB3431E25E0}"/>
          </ac:picMkLst>
        </pc:picChg>
        <pc:picChg chg="add mod topLvl">
          <ac:chgData name="Shagun Shakya" userId="3895ead5-7fc0-4035-ad3f-36643edc7dba" providerId="ADAL" clId="{1DC9CC6B-8F1D-4568-BFFC-F35737DF850A}" dt="2026-05-13T11:18:21.806" v="1368" actId="12789"/>
          <ac:picMkLst>
            <pc:docMk/>
            <pc:sldMk cId="2604960321" sldId="295"/>
            <ac:picMk id="86" creationId="{E1173894-C65E-0C06-1A62-52C8886115C2}"/>
          </ac:picMkLst>
        </pc:picChg>
        <pc:picChg chg="add mod topLvl">
          <ac:chgData name="Shagun Shakya" userId="3895ead5-7fc0-4035-ad3f-36643edc7dba" providerId="ADAL" clId="{1DC9CC6B-8F1D-4568-BFFC-F35737DF850A}" dt="2026-05-13T11:18:12.694" v="1367" actId="12789"/>
          <ac:picMkLst>
            <pc:docMk/>
            <pc:sldMk cId="2604960321" sldId="295"/>
            <ac:picMk id="89" creationId="{729A6287-83D0-1896-339D-8FAE578A9A45}"/>
          </ac:picMkLst>
        </pc:picChg>
        <pc:picChg chg="add mod">
          <ac:chgData name="Shagun Shakya" userId="3895ead5-7fc0-4035-ad3f-36643edc7dba" providerId="ADAL" clId="{1DC9CC6B-8F1D-4568-BFFC-F35737DF850A}" dt="2026-05-13T11:08:43.597" v="1272" actId="1076"/>
          <ac:picMkLst>
            <pc:docMk/>
            <pc:sldMk cId="2604960321" sldId="295"/>
            <ac:picMk id="101" creationId="{45FAAD50-F43D-8D97-FE09-C5E64102725D}"/>
          </ac:picMkLst>
        </pc:picChg>
        <pc:picChg chg="add del mod">
          <ac:chgData name="Shagun Shakya" userId="3895ead5-7fc0-4035-ad3f-36643edc7dba" providerId="ADAL" clId="{1DC9CC6B-8F1D-4568-BFFC-F35737DF850A}" dt="2026-05-13T11:19:48.752" v="1372" actId="478"/>
          <ac:picMkLst>
            <pc:docMk/>
            <pc:sldMk cId="2604960321" sldId="295"/>
            <ac:picMk id="104" creationId="{D2A991BC-79AF-79B5-4C5B-0EF3EAF2448D}"/>
          </ac:picMkLst>
        </pc:picChg>
      </pc:sldChg>
      <pc:sldChg chg="add del">
        <pc:chgData name="Shagun Shakya" userId="3895ead5-7fc0-4035-ad3f-36643edc7dba" providerId="ADAL" clId="{1DC9CC6B-8F1D-4568-BFFC-F35737DF850A}" dt="2026-05-14T09:58:05.239" v="1432"/>
        <pc:sldMkLst>
          <pc:docMk/>
          <pc:sldMk cId="0" sldId="296"/>
        </pc:sldMkLst>
      </pc:sldChg>
      <pc:sldChg chg="modSp add del mod ord">
        <pc:chgData name="Shagun Shakya" userId="3895ead5-7fc0-4035-ad3f-36643edc7dba" providerId="ADAL" clId="{1DC9CC6B-8F1D-4568-BFFC-F35737DF850A}" dt="2026-05-13T15:18:05.335" v="1379" actId="47"/>
        <pc:sldMkLst>
          <pc:docMk/>
          <pc:sldMk cId="2759919353" sldId="296"/>
        </pc:sldMkLst>
        <pc:spChg chg="mod">
          <ac:chgData name="Shagun Shakya" userId="3895ead5-7fc0-4035-ad3f-36643edc7dba" providerId="ADAL" clId="{1DC9CC6B-8F1D-4568-BFFC-F35737DF850A}" dt="2026-05-13T11:23:40.212" v="1378" actId="207"/>
          <ac:spMkLst>
            <pc:docMk/>
            <pc:sldMk cId="2759919353" sldId="296"/>
            <ac:spMk id="7" creationId="{4C5D03F0-CE21-3125-B929-58C7197CB2D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89EB7D-E495-460C-9BD9-820DBAFC2C05}" type="datetimeFigureOut">
              <a:rPr lang="en-IN" smtClean="0"/>
              <a:t>14-05-2026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E5749B-946B-4CF7-BEC2-A8BA881AE6A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312863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excel-practice-online.com/" TargetMode="External"/><Relationship Id="rId3" Type="http://schemas.openxmlformats.org/officeDocument/2006/relationships/image" Target="../media/image24.jpeg"/><Relationship Id="rId7" Type="http://schemas.openxmlformats.org/officeDocument/2006/relationships/hyperlink" Target="https://www.youtube.com/playlist?list=PLm8I8moAHiH1_n4Y1wE0seb-htscpN9o6" TargetMode="Externa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ylearning.udemy.com/course/excel-vba-and-macros-course/" TargetMode="External"/><Relationship Id="rId11" Type="http://schemas.openxmlformats.org/officeDocument/2006/relationships/image" Target="../media/image48.svg"/><Relationship Id="rId5" Type="http://schemas.openxmlformats.org/officeDocument/2006/relationships/hyperlink" Target="https://eylearning.udemy.com/course/microsoft-excel-2013-from-beginner-to-advanced-and-beyond/" TargetMode="External"/><Relationship Id="rId10" Type="http://schemas.openxmlformats.org/officeDocument/2006/relationships/image" Target="../media/image47.svg"/><Relationship Id="rId4" Type="http://schemas.openxmlformats.org/officeDocument/2006/relationships/image" Target="../media/image25.png"/><Relationship Id="rId9" Type="http://schemas.openxmlformats.org/officeDocument/2006/relationships/image" Target="../media/image46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eylearning.udemy.com/course/python-data-science-master-course/" TargetMode="External"/><Relationship Id="rId13" Type="http://schemas.openxmlformats.org/officeDocument/2006/relationships/image" Target="../media/image49.svg"/><Relationship Id="rId3" Type="http://schemas.openxmlformats.org/officeDocument/2006/relationships/image" Target="../media/image24.jpeg"/><Relationship Id="rId7" Type="http://schemas.openxmlformats.org/officeDocument/2006/relationships/hyperlink" Target="https://eylearning.udemy.com/course/python-core-and-advanced/" TargetMode="External"/><Relationship Id="rId12" Type="http://schemas.openxmlformats.org/officeDocument/2006/relationships/image" Target="../media/image46.sv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geeksforgeeks.org/etl-process-in-data-warehouse/" TargetMode="External"/><Relationship Id="rId11" Type="http://schemas.openxmlformats.org/officeDocument/2006/relationships/hyperlink" Target="https://www.hackerrank.com/domains/python" TargetMode="External"/><Relationship Id="rId5" Type="http://schemas.openxmlformats.org/officeDocument/2006/relationships/hyperlink" Target="https://www.kaggle.com/learn/python" TargetMode="External"/><Relationship Id="rId15" Type="http://schemas.openxmlformats.org/officeDocument/2006/relationships/image" Target="../media/image50.svg"/><Relationship Id="rId10" Type="http://schemas.openxmlformats.org/officeDocument/2006/relationships/hyperlink" Target="https://eylearning.udemy.com/course/mastering-data-modeling-fundamentals/" TargetMode="External"/><Relationship Id="rId4" Type="http://schemas.openxmlformats.org/officeDocument/2006/relationships/image" Target="../media/image25.png"/><Relationship Id="rId9" Type="http://schemas.openxmlformats.org/officeDocument/2006/relationships/hyperlink" Target="https://eylearning.udemy.com/course/python-for-data-analysis-visualization/" TargetMode="External"/><Relationship Id="rId14" Type="http://schemas.openxmlformats.org/officeDocument/2006/relationships/image" Target="../media/image47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eylearning.udemy.com/course/sql-mysql-for-data-analytics-and-business-intelligence/" TargetMode="External"/><Relationship Id="rId13" Type="http://schemas.openxmlformats.org/officeDocument/2006/relationships/image" Target="../media/image46.svg"/><Relationship Id="rId3" Type="http://schemas.openxmlformats.org/officeDocument/2006/relationships/image" Target="../media/image24.jpeg"/><Relationship Id="rId7" Type="http://schemas.openxmlformats.org/officeDocument/2006/relationships/hyperlink" Target="https://www.analyticsvidhya.com/blog/2021/10/a-detailed-guide-on-sql-query-optimization/" TargetMode="External"/><Relationship Id="rId12" Type="http://schemas.openxmlformats.org/officeDocument/2006/relationships/image" Target="../media/image49.sv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geeksforgeeks.org/sql-interview-questions" TargetMode="External"/><Relationship Id="rId11" Type="http://schemas.openxmlformats.org/officeDocument/2006/relationships/image" Target="../media/image47.svg"/><Relationship Id="rId5" Type="http://schemas.openxmlformats.org/officeDocument/2006/relationships/hyperlink" Target="https://www.w3schools.com/sql/default.asp" TargetMode="External"/><Relationship Id="rId10" Type="http://schemas.openxmlformats.org/officeDocument/2006/relationships/hyperlink" Target="https://leetcode.com/studyplan/top-sql-50/" TargetMode="External"/><Relationship Id="rId4" Type="http://schemas.openxmlformats.org/officeDocument/2006/relationships/image" Target="../media/image25.png"/><Relationship Id="rId9" Type="http://schemas.openxmlformats.org/officeDocument/2006/relationships/hyperlink" Target="https://eylearning.udemy.com/course/advanced-sql-server-masterclass-for-data-analysis/" TargetMode="External"/><Relationship Id="rId14" Type="http://schemas.openxmlformats.org/officeDocument/2006/relationships/image" Target="../media/image51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eeksforgeeks.org/what-is-exploratory-data-analysis/" TargetMode="External"/><Relationship Id="rId3" Type="http://schemas.openxmlformats.org/officeDocument/2006/relationships/image" Target="../media/image24.jpeg"/><Relationship Id="rId7" Type="http://schemas.openxmlformats.org/officeDocument/2006/relationships/hyperlink" Target="https://www.youtube.com/playlist?list=PLm8I8moAHiH1_n4Y1wE0seb-htscpN9o6" TargetMode="Externa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geeksforgeeks.org/steps-for-mastering-exploratory-data-analysis-eda-steps/" TargetMode="External"/><Relationship Id="rId11" Type="http://schemas.openxmlformats.org/officeDocument/2006/relationships/image" Target="../media/image52.svg"/><Relationship Id="rId5" Type="http://schemas.openxmlformats.org/officeDocument/2006/relationships/hyperlink" Target="https://learndataworld.com/exploratory-data-analysis-eda/" TargetMode="External"/><Relationship Id="rId10" Type="http://schemas.openxmlformats.org/officeDocument/2006/relationships/image" Target="../media/image49.svg"/><Relationship Id="rId4" Type="http://schemas.openxmlformats.org/officeDocument/2006/relationships/image" Target="../media/image25.png"/><Relationship Id="rId9" Type="http://schemas.openxmlformats.org/officeDocument/2006/relationships/hyperlink" Target="https://www.guvi.in/blog/exploratory-data-analysis-eda-in-data-science/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nalyticsvidhya.com/blog/2021/10/a-detailed-guide-on-sql-query-optimization/" TargetMode="External"/><Relationship Id="rId13" Type="http://schemas.openxmlformats.org/officeDocument/2006/relationships/image" Target="../media/image46.svg"/><Relationship Id="rId3" Type="http://schemas.openxmlformats.org/officeDocument/2006/relationships/image" Target="../media/image24.jpeg"/><Relationship Id="rId7" Type="http://schemas.openxmlformats.org/officeDocument/2006/relationships/hyperlink" Target="https://eylearning.udemy.com/course/microsoft-power-bi-up-running-with-power-bi-desktop/" TargetMode="External"/><Relationship Id="rId12" Type="http://schemas.openxmlformats.org/officeDocument/2006/relationships/image" Target="../media/image49.sv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M2E4m6CjxCo&amp;list=PL6Omre3duO-MPNUCcNO8TkhKqwq-9k313&amp;index=6" TargetMode="External"/><Relationship Id="rId11" Type="http://schemas.openxmlformats.org/officeDocument/2006/relationships/hyperlink" Target="https://learn.microsoft.com/en-us/credentials/certifications/data-analyst-associate/?practice-assessment-type=certification&amp;WT.mc_id=certposter_poster_wwl" TargetMode="External"/><Relationship Id="rId5" Type="http://schemas.openxmlformats.org/officeDocument/2006/relationships/hyperlink" Target="https://www.kaggle.com/learn/data-visualization" TargetMode="External"/><Relationship Id="rId15" Type="http://schemas.openxmlformats.org/officeDocument/2006/relationships/image" Target="../media/image54.svg"/><Relationship Id="rId10" Type="http://schemas.openxmlformats.org/officeDocument/2006/relationships/hyperlink" Target="https://eylearning.udemy.com/course/advanced-sql-server-masterclass-for-data-analysis/" TargetMode="External"/><Relationship Id="rId4" Type="http://schemas.openxmlformats.org/officeDocument/2006/relationships/image" Target="../media/image25.png"/><Relationship Id="rId9" Type="http://schemas.openxmlformats.org/officeDocument/2006/relationships/hyperlink" Target="https://www.youtube.com/playlist?list=PLjNd3r1KLjQuVWrPuygE8QwEmCL6rrUrx" TargetMode="External"/><Relationship Id="rId14" Type="http://schemas.openxmlformats.org/officeDocument/2006/relationships/image" Target="../media/image53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eylearning.udemy.com/course/microsoft-power-bi-up-running-with-power-bi-desktop/" TargetMode="External"/><Relationship Id="rId13" Type="http://schemas.openxmlformats.org/officeDocument/2006/relationships/image" Target="../media/image46.svg"/><Relationship Id="rId3" Type="http://schemas.openxmlformats.org/officeDocument/2006/relationships/image" Target="../media/image24.jpeg"/><Relationship Id="rId7" Type="http://schemas.openxmlformats.org/officeDocument/2006/relationships/hyperlink" Target="https://eylearning.udemy.com/course/dp-azure-data/" TargetMode="External"/><Relationship Id="rId12" Type="http://schemas.openxmlformats.org/officeDocument/2006/relationships/image" Target="../media/image49.sv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ylearning.udemy.com/course/az-900-microsoft-azure-fundamentals-certification/" TargetMode="External"/><Relationship Id="rId11" Type="http://schemas.openxmlformats.org/officeDocument/2006/relationships/hyperlink" Target="https://learn.microsoft.com/en-us/credentials/certifications/azure-data-fundamentals/?practice-assessment-type=certification&amp;WT.mc_id=certposter_poster-wwl" TargetMode="External"/><Relationship Id="rId5" Type="http://schemas.openxmlformats.org/officeDocument/2006/relationships/hyperlink" Target="https://learn.microsoft.com/en-us/credentials/certifications/azure-fundamentals/?practice-assessment-type=certification&amp;WT.mc_id=certposter_poster-wwl" TargetMode="External"/><Relationship Id="rId15" Type="http://schemas.openxmlformats.org/officeDocument/2006/relationships/image" Target="../media/image55.svg"/><Relationship Id="rId10" Type="http://schemas.openxmlformats.org/officeDocument/2006/relationships/hyperlink" Target="https://learn.microsoft.com/en-us/training/courses/dp-900t00" TargetMode="External"/><Relationship Id="rId4" Type="http://schemas.openxmlformats.org/officeDocument/2006/relationships/image" Target="../media/image25.png"/><Relationship Id="rId9" Type="http://schemas.openxmlformats.org/officeDocument/2006/relationships/hyperlink" Target="https://learn.microsoft.com/en-us/training/courses/az-900t00" TargetMode="External"/><Relationship Id="rId14" Type="http://schemas.openxmlformats.org/officeDocument/2006/relationships/image" Target="../media/image53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3" Type="http://schemas.openxmlformats.org/officeDocument/2006/relationships/image" Target="../media/image56.jpeg"/><Relationship Id="rId7" Type="http://schemas.openxmlformats.org/officeDocument/2006/relationships/image" Target="../media/image59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svg"/><Relationship Id="rId5" Type="http://schemas.openxmlformats.org/officeDocument/2006/relationships/image" Target="../media/image57.svg"/><Relationship Id="rId10" Type="http://schemas.openxmlformats.org/officeDocument/2006/relationships/image" Target="../media/image61.svg"/><Relationship Id="rId4" Type="http://schemas.openxmlformats.org/officeDocument/2006/relationships/image" Target="../media/image18.svg"/><Relationship Id="rId9" Type="http://schemas.openxmlformats.org/officeDocument/2006/relationships/image" Target="../media/image23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24.jpeg"/><Relationship Id="rId7" Type="http://schemas.openxmlformats.org/officeDocument/2006/relationships/image" Target="../media/image46.sv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onlinecourses.swayam2.ac.in/imb25_mg11/preview" TargetMode="External"/><Relationship Id="rId5" Type="http://schemas.openxmlformats.org/officeDocument/2006/relationships/hyperlink" Target="https://eylearning.udemy.com/course/statistics-for-data-science-and-business-analysis/" TargetMode="External"/><Relationship Id="rId10" Type="http://schemas.openxmlformats.org/officeDocument/2006/relationships/image" Target="../media/image63.svg"/><Relationship Id="rId4" Type="http://schemas.openxmlformats.org/officeDocument/2006/relationships/image" Target="../media/image25.png"/><Relationship Id="rId9" Type="http://schemas.openxmlformats.org/officeDocument/2006/relationships/image" Target="../media/image53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24.jpeg"/><Relationship Id="rId7" Type="http://schemas.openxmlformats.org/officeDocument/2006/relationships/hyperlink" Target="https://onlinecourses.swayam2.ac.in/imb25_mg11/preview" TargetMode="External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ylearning.udemy.com/course/complete-machine-learning-nlp-bootcamp-mlops-deployment/" TargetMode="External"/><Relationship Id="rId5" Type="http://schemas.openxmlformats.org/officeDocument/2006/relationships/hyperlink" Target="https://eylearning.udemy.com/course/statistics-for-data-science-and-business-analysis/" TargetMode="External"/><Relationship Id="rId4" Type="http://schemas.openxmlformats.org/officeDocument/2006/relationships/image" Target="../media/image25.png"/><Relationship Id="rId9" Type="http://schemas.openxmlformats.org/officeDocument/2006/relationships/image" Target="../media/image64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24.jpeg"/><Relationship Id="rId7" Type="http://schemas.openxmlformats.org/officeDocument/2006/relationships/hyperlink" Target="https://www.youtube.com/playlist?list=PLsJ5WNkCc8IlqU8QvC8TW4YG4Fey_M2bp" TargetMode="External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learn.microsoft.com/en-us/credentials/certifications/power-platform-fundamentals/?practice-assessment-type=certification&amp;WT.mc_id=certposter_poster_wwl" TargetMode="External"/><Relationship Id="rId11" Type="http://schemas.openxmlformats.org/officeDocument/2006/relationships/image" Target="../media/image65.svg"/><Relationship Id="rId5" Type="http://schemas.openxmlformats.org/officeDocument/2006/relationships/hyperlink" Target="https://learn.microsoft.com/en-us/training/paths/power-plat-fundamentals/" TargetMode="External"/><Relationship Id="rId10" Type="http://schemas.openxmlformats.org/officeDocument/2006/relationships/image" Target="../media/image46.svg"/><Relationship Id="rId4" Type="http://schemas.openxmlformats.org/officeDocument/2006/relationships/image" Target="../media/image25.png"/><Relationship Id="rId9" Type="http://schemas.openxmlformats.org/officeDocument/2006/relationships/image" Target="../media/image5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gif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svg"/><Relationship Id="rId4" Type="http://schemas.openxmlformats.org/officeDocument/2006/relationships/image" Target="../media/image1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jpeg"/><Relationship Id="rId7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18.sv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2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5.png"/><Relationship Id="rId7" Type="http://schemas.openxmlformats.org/officeDocument/2006/relationships/hyperlink" Target="https://eylearning.udemy.com/course/complete-data-analyst-bootcamp-from-basics-to-advanced/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blog.k2datascience.com/the-basics-of-data-analytics-77e5cc7ea741" TargetMode="External"/><Relationship Id="rId5" Type="http://schemas.openxmlformats.org/officeDocument/2006/relationships/hyperlink" Target="https://eylearning.udemy.com/course/data-quality-management-masterclass-the-complete-course/" TargetMode="External"/><Relationship Id="rId10" Type="http://schemas.openxmlformats.org/officeDocument/2006/relationships/image" Target="../media/image28.svg"/><Relationship Id="rId4" Type="http://schemas.openxmlformats.org/officeDocument/2006/relationships/hyperlink" Target="https://eylearning.udemy.com/course/data-literacy-for-non-technical-managers" TargetMode="External"/><Relationship Id="rId9" Type="http://schemas.openxmlformats.org/officeDocument/2006/relationships/image" Target="../media/image27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5.png"/><Relationship Id="rId7" Type="http://schemas.openxmlformats.org/officeDocument/2006/relationships/image" Target="../media/image27.sv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researchmethodology.org/data-collection/" TargetMode="External"/><Relationship Id="rId5" Type="http://schemas.openxmlformats.org/officeDocument/2006/relationships/hyperlink" Target="https://egyankosh.ac.in/bitstream/123456789/86087/1/Unit-6.pdf" TargetMode="External"/><Relationship Id="rId4" Type="http://schemas.openxmlformats.org/officeDocument/2006/relationships/hyperlink" Target="https://www.geeksforgeeks.org/data-collection/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datasciencehorizons.com/wp-content/uploads/2023/06/Data_Cleaning_and_Preprocessing_for_Data_Science_Beginners_Data_Science_Horizons.pdf" TargetMode="External"/><Relationship Id="rId3" Type="http://schemas.openxmlformats.org/officeDocument/2006/relationships/image" Target="../media/image25.png"/><Relationship Id="rId7" Type="http://schemas.openxmlformats.org/officeDocument/2006/relationships/hyperlink" Target="https://www.geeksforgeeks.org/data-cleaning-in-data-mining/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geeksforgeeks.org/what-is-data-cleaning/" TargetMode="External"/><Relationship Id="rId11" Type="http://schemas.openxmlformats.org/officeDocument/2006/relationships/image" Target="../media/image30.svg"/><Relationship Id="rId5" Type="http://schemas.openxmlformats.org/officeDocument/2006/relationships/hyperlink" Target="https://www.statology.org/cleaning-and-preparing-data-for-analysis-a-beginners-guide/" TargetMode="External"/><Relationship Id="rId10" Type="http://schemas.openxmlformats.org/officeDocument/2006/relationships/image" Target="../media/image27.svg"/><Relationship Id="rId4" Type="http://schemas.openxmlformats.org/officeDocument/2006/relationships/hyperlink" Target="https://www.kaggle.com/learn/data-cleaning" TargetMode="External"/><Relationship Id="rId9" Type="http://schemas.openxmlformats.org/officeDocument/2006/relationships/hyperlink" Target="https://www.dataexpertise.in/data-cleaning-techniques-for-preparation/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eylearning.udemy.com/course/data-warehouse-the-ultimate-guide/" TargetMode="External"/><Relationship Id="rId3" Type="http://schemas.openxmlformats.org/officeDocument/2006/relationships/image" Target="../media/image25.png"/><Relationship Id="rId7" Type="http://schemas.openxmlformats.org/officeDocument/2006/relationships/hyperlink" Target="https://eylearning.udemy.com/course/mastering-data-modeling-fundamentals/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ylearning.udemy.com/course/data-warehouse-fundamentals-for-beginners/" TargetMode="External"/><Relationship Id="rId11" Type="http://schemas.openxmlformats.org/officeDocument/2006/relationships/image" Target="../media/image31.svg"/><Relationship Id="rId5" Type="http://schemas.openxmlformats.org/officeDocument/2006/relationships/hyperlink" Target="https://www.geeksforgeeks.org/etl-process-in-data-warehouse/" TargetMode="External"/><Relationship Id="rId10" Type="http://schemas.openxmlformats.org/officeDocument/2006/relationships/image" Target="../media/image26.svg"/><Relationship Id="rId4" Type="http://schemas.openxmlformats.org/officeDocument/2006/relationships/hyperlink" Target="https://www.fivetran.com/blog/what-is-etl" TargetMode="External"/><Relationship Id="rId9" Type="http://schemas.openxmlformats.org/officeDocument/2006/relationships/image" Target="../media/image27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40.svg"/><Relationship Id="rId18" Type="http://schemas.openxmlformats.org/officeDocument/2006/relationships/image" Target="../media/image44.jpeg"/><Relationship Id="rId3" Type="http://schemas.openxmlformats.org/officeDocument/2006/relationships/image" Target="../media/image15.png"/><Relationship Id="rId7" Type="http://schemas.openxmlformats.org/officeDocument/2006/relationships/image" Target="../media/image35.svg"/><Relationship Id="rId12" Type="http://schemas.openxmlformats.org/officeDocument/2006/relationships/image" Target="../media/image39.svg"/><Relationship Id="rId17" Type="http://schemas.openxmlformats.org/officeDocument/2006/relationships/image" Target="../media/image43.svg"/><Relationship Id="rId2" Type="http://schemas.openxmlformats.org/officeDocument/2006/relationships/image" Target="../media/image32.jpeg"/><Relationship Id="rId16" Type="http://schemas.microsoft.com/office/2007/relationships/hdphoto" Target="../media/hdphoto1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11" Type="http://schemas.openxmlformats.org/officeDocument/2006/relationships/image" Target="../media/image38.svg"/><Relationship Id="rId5" Type="http://schemas.openxmlformats.org/officeDocument/2006/relationships/image" Target="../media/image33.svg"/><Relationship Id="rId15" Type="http://schemas.openxmlformats.org/officeDocument/2006/relationships/image" Target="../media/image42.png"/><Relationship Id="rId10" Type="http://schemas.openxmlformats.org/officeDocument/2006/relationships/image" Target="../media/image37.svg"/><Relationship Id="rId4" Type="http://schemas.openxmlformats.org/officeDocument/2006/relationships/image" Target="../media/image16.jpeg"/><Relationship Id="rId9" Type="http://schemas.openxmlformats.org/officeDocument/2006/relationships/image" Target="../media/image23.svg"/><Relationship Id="rId14" Type="http://schemas.openxmlformats.org/officeDocument/2006/relationships/image" Target="../media/image4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  <p:txBody>
          <a:bodyPr/>
          <a:lstStyle/>
          <a:p>
            <a:endParaRPr lang="en-IN"/>
          </a:p>
        </p:txBody>
      </p:sp>
      <p:grpSp>
        <p:nvGrpSpPr>
          <p:cNvPr id="3" name="Group 3"/>
          <p:cNvGrpSpPr/>
          <p:nvPr/>
        </p:nvGrpSpPr>
        <p:grpSpPr>
          <a:xfrm>
            <a:off x="0" y="8781464"/>
            <a:ext cx="4501876" cy="476836"/>
            <a:chOff x="0" y="0"/>
            <a:chExt cx="1185679" cy="12558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85679" cy="125587"/>
            </a:xfrm>
            <a:custGeom>
              <a:avLst/>
              <a:gdLst/>
              <a:ahLst/>
              <a:cxnLst/>
              <a:rect l="l" t="t" r="r" b="b"/>
              <a:pathLst>
                <a:path w="1185679" h="125587">
                  <a:moveTo>
                    <a:pt x="0" y="0"/>
                  </a:moveTo>
                  <a:lnTo>
                    <a:pt x="1185679" y="0"/>
                  </a:lnTo>
                  <a:lnTo>
                    <a:pt x="1185679" y="125587"/>
                  </a:lnTo>
                  <a:lnTo>
                    <a:pt x="0" y="125587"/>
                  </a:lnTo>
                  <a:close/>
                </a:path>
              </a:pathLst>
            </a:custGeom>
            <a:solidFill>
              <a:srgbClr val="FFE600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28575"/>
              <a:ext cx="1185679" cy="970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04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6314191" y="358473"/>
            <a:ext cx="1464195" cy="1480168"/>
          </a:xfrm>
          <a:custGeom>
            <a:avLst/>
            <a:gdLst/>
            <a:ahLst/>
            <a:cxnLst/>
            <a:rect l="l" t="t" r="r" b="b"/>
            <a:pathLst>
              <a:path w="1464195" h="1480168">
                <a:moveTo>
                  <a:pt x="0" y="0"/>
                </a:moveTo>
                <a:lnTo>
                  <a:pt x="1464195" y="0"/>
                </a:lnTo>
                <a:lnTo>
                  <a:pt x="1464195" y="1480168"/>
                </a:lnTo>
                <a:lnTo>
                  <a:pt x="0" y="14801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grpSp>
        <p:nvGrpSpPr>
          <p:cNvPr id="7" name="Group 7"/>
          <p:cNvGrpSpPr/>
          <p:nvPr/>
        </p:nvGrpSpPr>
        <p:grpSpPr>
          <a:xfrm>
            <a:off x="4915867" y="2880449"/>
            <a:ext cx="6990454" cy="7406551"/>
            <a:chOff x="0" y="0"/>
            <a:chExt cx="1425604" cy="151046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425604" cy="1510461"/>
            </a:xfrm>
            <a:custGeom>
              <a:avLst/>
              <a:gdLst/>
              <a:ahLst/>
              <a:cxnLst/>
              <a:rect l="l" t="t" r="r" b="b"/>
              <a:pathLst>
                <a:path w="1425604" h="1510461">
                  <a:moveTo>
                    <a:pt x="0" y="0"/>
                  </a:moveTo>
                  <a:lnTo>
                    <a:pt x="1425604" y="0"/>
                  </a:lnTo>
                  <a:lnTo>
                    <a:pt x="1425604" y="1510461"/>
                  </a:lnTo>
                  <a:lnTo>
                    <a:pt x="0" y="1510461"/>
                  </a:lnTo>
                  <a:close/>
                </a:path>
              </a:pathLst>
            </a:custGeom>
            <a:solidFill>
              <a:srgbClr val="FFE600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28575"/>
              <a:ext cx="1425604" cy="14818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04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8807971" y="2880449"/>
            <a:ext cx="9526111" cy="7406551"/>
          </a:xfrm>
          <a:custGeom>
            <a:avLst/>
            <a:gdLst/>
            <a:ahLst/>
            <a:cxnLst/>
            <a:rect l="l" t="t" r="r" b="b"/>
            <a:pathLst>
              <a:path w="9526111" h="7406551">
                <a:moveTo>
                  <a:pt x="0" y="0"/>
                </a:moveTo>
                <a:lnTo>
                  <a:pt x="9526111" y="0"/>
                </a:lnTo>
                <a:lnTo>
                  <a:pt x="9526111" y="7406551"/>
                </a:lnTo>
                <a:lnTo>
                  <a:pt x="0" y="74065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grpSp>
        <p:nvGrpSpPr>
          <p:cNvPr id="11" name="Group 11"/>
          <p:cNvGrpSpPr/>
          <p:nvPr/>
        </p:nvGrpSpPr>
        <p:grpSpPr>
          <a:xfrm>
            <a:off x="5618407" y="4704632"/>
            <a:ext cx="4268664" cy="3758184"/>
            <a:chOff x="0" y="0"/>
            <a:chExt cx="5691552" cy="5010912"/>
          </a:xfrm>
        </p:grpSpPr>
        <p:sp>
          <p:nvSpPr>
            <p:cNvPr id="12" name="TextBox 12"/>
            <p:cNvSpPr txBox="1"/>
            <p:nvPr/>
          </p:nvSpPr>
          <p:spPr>
            <a:xfrm>
              <a:off x="0" y="9525"/>
              <a:ext cx="5691552" cy="2847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48"/>
                </a:lnSpc>
              </a:pPr>
              <a:r>
                <a:rPr lang="en-US" sz="3600" b="1" dirty="0">
                  <a:solidFill>
                    <a:srgbClr val="2E2E38"/>
                  </a:solidFill>
                  <a:latin typeface="Montserrat ExtraBold" panose="00000900000000000000" pitchFamily="2" charset="0"/>
                  <a:ea typeface="Montserrat Heavy"/>
                  <a:cs typeface="Montserrat Heavy"/>
                  <a:sym typeface="Montserrat Heavy"/>
                </a:rPr>
                <a:t>DATA ANALYST ONBOARDING JOURNEY</a:t>
              </a:r>
            </a:p>
            <a:p>
              <a:pPr algn="l">
                <a:lnSpc>
                  <a:spcPts val="4248"/>
                </a:lnSpc>
              </a:pPr>
              <a:endParaRPr lang="en-US" sz="3600" b="1" dirty="0">
                <a:solidFill>
                  <a:srgbClr val="2E2E38"/>
                </a:solidFill>
                <a:latin typeface="Montserrat Heavy"/>
                <a:ea typeface="Montserrat Heavy"/>
                <a:cs typeface="Montserrat Heavy"/>
                <a:sym typeface="Montserrat Heavy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2818892"/>
              <a:ext cx="5349887" cy="21920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59"/>
                </a:lnSpc>
              </a:pPr>
              <a:r>
                <a:rPr lang="en-US" sz="2400" dirty="0">
                  <a:solidFill>
                    <a:srgbClr val="2E2E38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Structured Learning &amp; Capability Development Framework</a:t>
              </a:r>
            </a:p>
            <a:p>
              <a:pPr algn="l">
                <a:lnSpc>
                  <a:spcPts val="3359"/>
                </a:lnSpc>
                <a:spcBef>
                  <a:spcPct val="0"/>
                </a:spcBef>
              </a:pPr>
              <a:endParaRPr lang="en-US" sz="2400" dirty="0">
                <a:solidFill>
                  <a:srgbClr val="2E2E38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286890" y="8847479"/>
            <a:ext cx="3928097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 dirty="0">
                <a:solidFill>
                  <a:srgbClr val="2E2E38"/>
                </a:solidFill>
                <a:latin typeface="Montserrat"/>
                <a:ea typeface="Montserrat"/>
                <a:cs typeface="Montserrat"/>
                <a:sym typeface="Montserrat"/>
              </a:rPr>
              <a:t>Internal Learning Program | 2026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600950" y="0"/>
            <a:ext cx="5742542" cy="10287000"/>
            <a:chOff x="0" y="0"/>
            <a:chExt cx="1512439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12439" cy="2709333"/>
            </a:xfrm>
            <a:custGeom>
              <a:avLst/>
              <a:gdLst/>
              <a:ahLst/>
              <a:cxnLst/>
              <a:rect l="l" t="t" r="r" b="b"/>
              <a:pathLst>
                <a:path w="1512439" h="2709333">
                  <a:moveTo>
                    <a:pt x="0" y="0"/>
                  </a:moveTo>
                  <a:lnTo>
                    <a:pt x="1512439" y="0"/>
                  </a:lnTo>
                  <a:lnTo>
                    <a:pt x="1512439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2E2E38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512439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593523" y="0"/>
            <a:ext cx="5749969" cy="10287000"/>
            <a:chOff x="0" y="0"/>
            <a:chExt cx="890821" cy="15937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90821" cy="1593725"/>
            </a:xfrm>
            <a:custGeom>
              <a:avLst/>
              <a:gdLst/>
              <a:ahLst/>
              <a:cxnLst/>
              <a:rect l="l" t="t" r="r" b="b"/>
              <a:pathLst>
                <a:path w="890821" h="1593725">
                  <a:moveTo>
                    <a:pt x="0" y="0"/>
                  </a:moveTo>
                  <a:lnTo>
                    <a:pt x="890821" y="0"/>
                  </a:lnTo>
                  <a:lnTo>
                    <a:pt x="890821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2">
                <a:alphaModFix amt="19999"/>
              </a:blip>
              <a:stretch>
                <a:fillRect l="-147807" r="-20307"/>
              </a:stretch>
            </a:blipFill>
          </p:spPr>
          <p:txBody>
            <a:bodyPr/>
            <a:lstStyle/>
            <a:p>
              <a:endParaRPr lang="en-IN"/>
            </a:p>
          </p:txBody>
        </p:sp>
      </p:grpSp>
      <p:grpSp>
        <p:nvGrpSpPr>
          <p:cNvPr id="7" name="Group 7"/>
          <p:cNvGrpSpPr/>
          <p:nvPr/>
        </p:nvGrpSpPr>
        <p:grpSpPr>
          <a:xfrm rot="-5400000">
            <a:off x="-1021004" y="1021004"/>
            <a:ext cx="10287000" cy="8244992"/>
            <a:chOff x="0" y="0"/>
            <a:chExt cx="2709333" cy="217152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709333" cy="2171521"/>
            </a:xfrm>
            <a:custGeom>
              <a:avLst/>
              <a:gdLst/>
              <a:ahLst/>
              <a:cxnLst/>
              <a:rect l="l" t="t" r="r" b="b"/>
              <a:pathLst>
                <a:path w="2709333" h="2171521">
                  <a:moveTo>
                    <a:pt x="0" y="0"/>
                  </a:moveTo>
                  <a:lnTo>
                    <a:pt x="2709333" y="0"/>
                  </a:lnTo>
                  <a:lnTo>
                    <a:pt x="2709333" y="2171521"/>
                  </a:lnTo>
                  <a:lnTo>
                    <a:pt x="0" y="2171521"/>
                  </a:lnTo>
                  <a:close/>
                </a:path>
              </a:pathLst>
            </a:custGeom>
            <a:solidFill>
              <a:srgbClr val="188CE5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709333" cy="22096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0" y="-111090"/>
            <a:ext cx="8244992" cy="10509180"/>
          </a:xfrm>
          <a:custGeom>
            <a:avLst/>
            <a:gdLst/>
            <a:ahLst/>
            <a:cxnLst/>
            <a:rect l="l" t="t" r="r" b="b"/>
            <a:pathLst>
              <a:path w="8244992" h="10509180">
                <a:moveTo>
                  <a:pt x="0" y="0"/>
                </a:moveTo>
                <a:lnTo>
                  <a:pt x="8244992" y="0"/>
                </a:lnTo>
                <a:lnTo>
                  <a:pt x="8244992" y="10509180"/>
                </a:lnTo>
                <a:lnTo>
                  <a:pt x="0" y="105091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999"/>
            </a:blip>
            <a:stretch>
              <a:fillRect l="-19079" r="-102592"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11" name="AutoShape 11"/>
          <p:cNvSpPr/>
          <p:nvPr/>
        </p:nvSpPr>
        <p:spPr>
          <a:xfrm flipV="1">
            <a:off x="539382" y="5477222"/>
            <a:ext cx="1458169" cy="0"/>
          </a:xfrm>
          <a:prstGeom prst="line">
            <a:avLst/>
          </a:prstGeom>
          <a:ln w="476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IN"/>
          </a:p>
        </p:txBody>
      </p:sp>
      <p:grpSp>
        <p:nvGrpSpPr>
          <p:cNvPr id="12" name="Group 12"/>
          <p:cNvGrpSpPr/>
          <p:nvPr/>
        </p:nvGrpSpPr>
        <p:grpSpPr>
          <a:xfrm>
            <a:off x="90407" y="1629681"/>
            <a:ext cx="1202710" cy="1172646"/>
            <a:chOff x="0" y="0"/>
            <a:chExt cx="812800" cy="792480"/>
          </a:xfrm>
        </p:grpSpPr>
        <p:sp>
          <p:nvSpPr>
            <p:cNvPr id="13" name="Freeform 13"/>
            <p:cNvSpPr/>
            <p:nvPr/>
          </p:nvSpPr>
          <p:spPr>
            <a:xfrm>
              <a:off x="30670" y="0"/>
              <a:ext cx="751460" cy="751052"/>
            </a:xfrm>
            <a:custGeom>
              <a:avLst/>
              <a:gdLst/>
              <a:ahLst/>
              <a:cxnLst/>
              <a:rect l="l" t="t" r="r" b="b"/>
              <a:pathLst>
                <a:path w="751460" h="751052">
                  <a:moveTo>
                    <a:pt x="668573" y="140945"/>
                  </a:moveTo>
                  <a:lnTo>
                    <a:pt x="669597" y="142228"/>
                  </a:lnTo>
                  <a:cubicBezTo>
                    <a:pt x="740714" y="231323"/>
                    <a:pt x="767407" y="347946"/>
                    <a:pt x="742125" y="459105"/>
                  </a:cubicBezTo>
                  <a:lnTo>
                    <a:pt x="742125" y="459105"/>
                  </a:lnTo>
                  <a:cubicBezTo>
                    <a:pt x="716844" y="570259"/>
                    <a:pt x="642322" y="663852"/>
                    <a:pt x="539655" y="713388"/>
                  </a:cubicBezTo>
                  <a:lnTo>
                    <a:pt x="538925" y="713740"/>
                  </a:lnTo>
                  <a:cubicBezTo>
                    <a:pt x="435816" y="763489"/>
                    <a:pt x="315644" y="763489"/>
                    <a:pt x="212535" y="713740"/>
                  </a:cubicBezTo>
                  <a:lnTo>
                    <a:pt x="211805" y="713388"/>
                  </a:lnTo>
                  <a:cubicBezTo>
                    <a:pt x="109138" y="663852"/>
                    <a:pt x="34616" y="570259"/>
                    <a:pt x="9335" y="459105"/>
                  </a:cubicBezTo>
                  <a:lnTo>
                    <a:pt x="9335" y="459105"/>
                  </a:lnTo>
                  <a:cubicBezTo>
                    <a:pt x="-15947" y="347946"/>
                    <a:pt x="10746" y="231323"/>
                    <a:pt x="81863" y="142228"/>
                  </a:cubicBezTo>
                  <a:lnTo>
                    <a:pt x="82887" y="140945"/>
                  </a:lnTo>
                  <a:cubicBezTo>
                    <a:pt x="153986" y="51872"/>
                    <a:pt x="261760" y="0"/>
                    <a:pt x="375730" y="0"/>
                  </a:cubicBezTo>
                  <a:lnTo>
                    <a:pt x="375730" y="0"/>
                  </a:lnTo>
                  <a:cubicBezTo>
                    <a:pt x="489700" y="0"/>
                    <a:pt x="597474" y="51872"/>
                    <a:pt x="668573" y="140945"/>
                  </a:cubicBezTo>
                  <a:close/>
                </a:path>
              </a:pathLst>
            </a:custGeom>
            <a:gradFill rotWithShape="1">
              <a:gsLst>
                <a:gs pos="0">
                  <a:srgbClr val="FFE600">
                    <a:alpha val="36000"/>
                  </a:srgbClr>
                </a:gs>
                <a:gs pos="50000">
                  <a:srgbClr val="A420F8">
                    <a:alpha val="36000"/>
                  </a:srgbClr>
                </a:gs>
                <a:gs pos="100000">
                  <a:srgbClr val="5C94F9">
                    <a:alpha val="36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IN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25177" y="70469"/>
              <a:ext cx="562445" cy="5863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sp>
        <p:nvSpPr>
          <p:cNvPr id="16" name="Freeform 16"/>
          <p:cNvSpPr/>
          <p:nvPr/>
        </p:nvSpPr>
        <p:spPr>
          <a:xfrm>
            <a:off x="10468508" y="1522868"/>
            <a:ext cx="7155504" cy="2199420"/>
          </a:xfrm>
          <a:custGeom>
            <a:avLst/>
            <a:gdLst/>
            <a:ahLst/>
            <a:cxnLst/>
            <a:rect l="l" t="t" r="r" b="b"/>
            <a:pathLst>
              <a:path w="7155504" h="2199420">
                <a:moveTo>
                  <a:pt x="0" y="0"/>
                </a:moveTo>
                <a:lnTo>
                  <a:pt x="7155504" y="0"/>
                </a:lnTo>
                <a:lnTo>
                  <a:pt x="7155504" y="2199420"/>
                </a:lnTo>
                <a:lnTo>
                  <a:pt x="0" y="21994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6000"/>
            </a:blip>
            <a:stretch>
              <a:fillRect l="-5249" r="-11845"/>
            </a:stretch>
          </a:blipFill>
        </p:spPr>
        <p:txBody>
          <a:bodyPr/>
          <a:lstStyle/>
          <a:p>
            <a:endParaRPr lang="en-IN"/>
          </a:p>
        </p:txBody>
      </p:sp>
      <p:grpSp>
        <p:nvGrpSpPr>
          <p:cNvPr id="17" name="Group 17"/>
          <p:cNvGrpSpPr/>
          <p:nvPr/>
        </p:nvGrpSpPr>
        <p:grpSpPr>
          <a:xfrm rot="-5400000">
            <a:off x="14400352" y="-689061"/>
            <a:ext cx="1671670" cy="5420692"/>
            <a:chOff x="0" y="0"/>
            <a:chExt cx="440275" cy="1427672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40275" cy="1427672"/>
            </a:xfrm>
            <a:custGeom>
              <a:avLst/>
              <a:gdLst/>
              <a:ahLst/>
              <a:cxnLst/>
              <a:rect l="l" t="t" r="r" b="b"/>
              <a:pathLst>
                <a:path w="440275" h="1427672">
                  <a:moveTo>
                    <a:pt x="87994" y="0"/>
                  </a:moveTo>
                  <a:lnTo>
                    <a:pt x="352282" y="0"/>
                  </a:lnTo>
                  <a:cubicBezTo>
                    <a:pt x="400879" y="0"/>
                    <a:pt x="440275" y="39396"/>
                    <a:pt x="440275" y="87994"/>
                  </a:cubicBezTo>
                  <a:lnTo>
                    <a:pt x="440275" y="1339678"/>
                  </a:lnTo>
                  <a:cubicBezTo>
                    <a:pt x="440275" y="1363016"/>
                    <a:pt x="431005" y="1385397"/>
                    <a:pt x="414503" y="1401899"/>
                  </a:cubicBezTo>
                  <a:cubicBezTo>
                    <a:pt x="398001" y="1418401"/>
                    <a:pt x="375619" y="1427672"/>
                    <a:pt x="352282" y="1427672"/>
                  </a:cubicBezTo>
                  <a:lnTo>
                    <a:pt x="87994" y="1427672"/>
                  </a:lnTo>
                  <a:cubicBezTo>
                    <a:pt x="39396" y="1427672"/>
                    <a:pt x="0" y="1388276"/>
                    <a:pt x="0" y="1339678"/>
                  </a:cubicBezTo>
                  <a:lnTo>
                    <a:pt x="0" y="87994"/>
                  </a:lnTo>
                  <a:cubicBezTo>
                    <a:pt x="0" y="39396"/>
                    <a:pt x="39396" y="0"/>
                    <a:pt x="87994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440275" cy="14657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2005145" y="1588577"/>
            <a:ext cx="865416" cy="865416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88CE5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13174332" y="1668860"/>
            <a:ext cx="4644480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79"/>
              </a:lnSpc>
              <a:spcBef>
                <a:spcPct val="0"/>
              </a:spcBef>
            </a:pPr>
            <a:r>
              <a:rPr lang="en-US" sz="2400" u="sng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hlinkClick r:id="rId5" tooltip="https://eylearning.udemy.com/course/microsoft-excel-2013-from-beginner-to-advanced-and-beyond/"/>
              </a:rPr>
              <a:t>Microsoft Excel - Excel from Begi</a:t>
            </a:r>
            <a:r>
              <a:rPr lang="en-US" sz="2400" u="sng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hlinkClick r:id="rId5" tooltip="https://eylearning.udemy.com/course/microsoft-excel-2013-from-beginner-to-advanced-and-beyond/"/>
              </a:rPr>
              <a:t>nner to Advanced</a:t>
            </a:r>
          </a:p>
        </p:txBody>
      </p:sp>
      <p:sp>
        <p:nvSpPr>
          <p:cNvPr id="24" name="Freeform 24"/>
          <p:cNvSpPr/>
          <p:nvPr/>
        </p:nvSpPr>
        <p:spPr>
          <a:xfrm>
            <a:off x="10468508" y="3427767"/>
            <a:ext cx="7155504" cy="2199420"/>
          </a:xfrm>
          <a:custGeom>
            <a:avLst/>
            <a:gdLst/>
            <a:ahLst/>
            <a:cxnLst/>
            <a:rect l="l" t="t" r="r" b="b"/>
            <a:pathLst>
              <a:path w="7155504" h="2199420">
                <a:moveTo>
                  <a:pt x="0" y="0"/>
                </a:moveTo>
                <a:lnTo>
                  <a:pt x="7155504" y="0"/>
                </a:lnTo>
                <a:lnTo>
                  <a:pt x="7155504" y="2199420"/>
                </a:lnTo>
                <a:lnTo>
                  <a:pt x="0" y="21994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6000"/>
            </a:blip>
            <a:stretch>
              <a:fillRect l="-3999" r="-13096"/>
            </a:stretch>
          </a:blipFill>
        </p:spPr>
        <p:txBody>
          <a:bodyPr/>
          <a:lstStyle/>
          <a:p>
            <a:endParaRPr lang="en-IN"/>
          </a:p>
        </p:txBody>
      </p:sp>
      <p:grpSp>
        <p:nvGrpSpPr>
          <p:cNvPr id="25" name="Group 25"/>
          <p:cNvGrpSpPr/>
          <p:nvPr/>
        </p:nvGrpSpPr>
        <p:grpSpPr>
          <a:xfrm rot="-5400000">
            <a:off x="14400352" y="1392878"/>
            <a:ext cx="1671670" cy="5420692"/>
            <a:chOff x="0" y="0"/>
            <a:chExt cx="440275" cy="1427672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40275" cy="1427672"/>
            </a:xfrm>
            <a:custGeom>
              <a:avLst/>
              <a:gdLst/>
              <a:ahLst/>
              <a:cxnLst/>
              <a:rect l="l" t="t" r="r" b="b"/>
              <a:pathLst>
                <a:path w="440275" h="1427672">
                  <a:moveTo>
                    <a:pt x="87994" y="0"/>
                  </a:moveTo>
                  <a:lnTo>
                    <a:pt x="352282" y="0"/>
                  </a:lnTo>
                  <a:cubicBezTo>
                    <a:pt x="400879" y="0"/>
                    <a:pt x="440275" y="39396"/>
                    <a:pt x="440275" y="87994"/>
                  </a:cubicBezTo>
                  <a:lnTo>
                    <a:pt x="440275" y="1339678"/>
                  </a:lnTo>
                  <a:cubicBezTo>
                    <a:pt x="440275" y="1363016"/>
                    <a:pt x="431005" y="1385397"/>
                    <a:pt x="414503" y="1401899"/>
                  </a:cubicBezTo>
                  <a:cubicBezTo>
                    <a:pt x="398001" y="1418401"/>
                    <a:pt x="375619" y="1427672"/>
                    <a:pt x="352282" y="1427672"/>
                  </a:cubicBezTo>
                  <a:lnTo>
                    <a:pt x="87994" y="1427672"/>
                  </a:lnTo>
                  <a:cubicBezTo>
                    <a:pt x="39396" y="1427672"/>
                    <a:pt x="0" y="1388276"/>
                    <a:pt x="0" y="1339678"/>
                  </a:cubicBezTo>
                  <a:lnTo>
                    <a:pt x="0" y="87994"/>
                  </a:lnTo>
                  <a:cubicBezTo>
                    <a:pt x="0" y="39396"/>
                    <a:pt x="39396" y="0"/>
                    <a:pt x="87994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38100"/>
              <a:ext cx="440275" cy="14657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2005145" y="3670516"/>
            <a:ext cx="865416" cy="865416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88CE5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1" name="TextBox 31"/>
          <p:cNvSpPr txBox="1"/>
          <p:nvPr/>
        </p:nvSpPr>
        <p:spPr>
          <a:xfrm>
            <a:off x="13174332" y="3750799"/>
            <a:ext cx="4210861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79"/>
              </a:lnSpc>
              <a:spcBef>
                <a:spcPct val="0"/>
              </a:spcBef>
            </a:pPr>
            <a:r>
              <a:rPr lang="en-US" sz="2399" u="sng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hlinkClick r:id="rId6" tooltip="https://eylearning.udemy.com/course/excel-vba-and-macros-course/"/>
              </a:rPr>
              <a:t>Unlock Excel VBA and</a:t>
            </a:r>
            <a:r>
              <a:rPr lang="en-US" sz="2399" u="sng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hlinkClick r:id="rId6" tooltip="https://eylearning.udemy.com/course/excel-vba-and-macros-course/"/>
              </a:rPr>
              <a:t> Excel Macros</a:t>
            </a:r>
          </a:p>
        </p:txBody>
      </p:sp>
      <p:sp>
        <p:nvSpPr>
          <p:cNvPr id="32" name="Freeform 32"/>
          <p:cNvSpPr/>
          <p:nvPr/>
        </p:nvSpPr>
        <p:spPr>
          <a:xfrm>
            <a:off x="10468508" y="5627187"/>
            <a:ext cx="7155504" cy="2199420"/>
          </a:xfrm>
          <a:custGeom>
            <a:avLst/>
            <a:gdLst/>
            <a:ahLst/>
            <a:cxnLst/>
            <a:rect l="l" t="t" r="r" b="b"/>
            <a:pathLst>
              <a:path w="7155504" h="2199420">
                <a:moveTo>
                  <a:pt x="0" y="0"/>
                </a:moveTo>
                <a:lnTo>
                  <a:pt x="7155504" y="0"/>
                </a:lnTo>
                <a:lnTo>
                  <a:pt x="7155504" y="2199420"/>
                </a:lnTo>
                <a:lnTo>
                  <a:pt x="0" y="21994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6000"/>
            </a:blip>
            <a:stretch>
              <a:fillRect l="-3999" r="-13096"/>
            </a:stretch>
          </a:blipFill>
        </p:spPr>
        <p:txBody>
          <a:bodyPr/>
          <a:lstStyle/>
          <a:p>
            <a:endParaRPr lang="en-IN"/>
          </a:p>
        </p:txBody>
      </p:sp>
      <p:grpSp>
        <p:nvGrpSpPr>
          <p:cNvPr id="33" name="Group 33"/>
          <p:cNvGrpSpPr/>
          <p:nvPr/>
        </p:nvGrpSpPr>
        <p:grpSpPr>
          <a:xfrm rot="-5400000">
            <a:off x="14400352" y="3474123"/>
            <a:ext cx="1671670" cy="5420692"/>
            <a:chOff x="0" y="0"/>
            <a:chExt cx="440275" cy="1427672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440275" cy="1427672"/>
            </a:xfrm>
            <a:custGeom>
              <a:avLst/>
              <a:gdLst/>
              <a:ahLst/>
              <a:cxnLst/>
              <a:rect l="l" t="t" r="r" b="b"/>
              <a:pathLst>
                <a:path w="440275" h="1427672">
                  <a:moveTo>
                    <a:pt x="87994" y="0"/>
                  </a:moveTo>
                  <a:lnTo>
                    <a:pt x="352282" y="0"/>
                  </a:lnTo>
                  <a:cubicBezTo>
                    <a:pt x="400879" y="0"/>
                    <a:pt x="440275" y="39396"/>
                    <a:pt x="440275" y="87994"/>
                  </a:cubicBezTo>
                  <a:lnTo>
                    <a:pt x="440275" y="1339678"/>
                  </a:lnTo>
                  <a:cubicBezTo>
                    <a:pt x="440275" y="1363016"/>
                    <a:pt x="431005" y="1385397"/>
                    <a:pt x="414503" y="1401899"/>
                  </a:cubicBezTo>
                  <a:cubicBezTo>
                    <a:pt x="398001" y="1418401"/>
                    <a:pt x="375619" y="1427672"/>
                    <a:pt x="352282" y="1427672"/>
                  </a:cubicBezTo>
                  <a:lnTo>
                    <a:pt x="87994" y="1427672"/>
                  </a:lnTo>
                  <a:cubicBezTo>
                    <a:pt x="39396" y="1427672"/>
                    <a:pt x="0" y="1388276"/>
                    <a:pt x="0" y="1339678"/>
                  </a:cubicBezTo>
                  <a:lnTo>
                    <a:pt x="0" y="87994"/>
                  </a:lnTo>
                  <a:cubicBezTo>
                    <a:pt x="0" y="39396"/>
                    <a:pt x="39396" y="0"/>
                    <a:pt x="87994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-38100"/>
              <a:ext cx="440275" cy="14657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12005145" y="5751762"/>
            <a:ext cx="865416" cy="865416"/>
            <a:chOff x="0" y="0"/>
            <a:chExt cx="812800" cy="8128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88CE5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9" name="TextBox 39"/>
          <p:cNvSpPr txBox="1"/>
          <p:nvPr/>
        </p:nvSpPr>
        <p:spPr>
          <a:xfrm>
            <a:off x="13174332" y="6013020"/>
            <a:ext cx="3844178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79"/>
              </a:lnSpc>
              <a:spcBef>
                <a:spcPct val="0"/>
              </a:spcBef>
            </a:pPr>
            <a:r>
              <a:rPr lang="en-US" sz="2399" u="sng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hlinkClick r:id="rId7" tooltip="https://www.youtube.com/playlist?list=PLm8I8moAHiH1_n4Y1wE0seb-htscpN9o6"/>
              </a:rPr>
              <a:t>Ex</a:t>
            </a:r>
            <a:r>
              <a:rPr lang="en-US" sz="2399" u="sng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hlinkClick r:id="rId7" tooltip="https://www.youtube.com/playlist?list=PLm8I8moAHiH1_n4Y1wE0seb-htscpN9o6"/>
              </a:rPr>
              <a:t>cel Power Query</a:t>
            </a:r>
          </a:p>
        </p:txBody>
      </p:sp>
      <p:sp>
        <p:nvSpPr>
          <p:cNvPr id="40" name="Freeform 40"/>
          <p:cNvSpPr/>
          <p:nvPr/>
        </p:nvSpPr>
        <p:spPr>
          <a:xfrm>
            <a:off x="10663308" y="7826607"/>
            <a:ext cx="7155504" cy="2199420"/>
          </a:xfrm>
          <a:custGeom>
            <a:avLst/>
            <a:gdLst/>
            <a:ahLst/>
            <a:cxnLst/>
            <a:rect l="l" t="t" r="r" b="b"/>
            <a:pathLst>
              <a:path w="7155504" h="2199420">
                <a:moveTo>
                  <a:pt x="0" y="0"/>
                </a:moveTo>
                <a:lnTo>
                  <a:pt x="7155504" y="0"/>
                </a:lnTo>
                <a:lnTo>
                  <a:pt x="7155504" y="2199420"/>
                </a:lnTo>
                <a:lnTo>
                  <a:pt x="0" y="21994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6000"/>
            </a:blip>
            <a:stretch>
              <a:fillRect l="-3999" r="-13096"/>
            </a:stretch>
          </a:blipFill>
        </p:spPr>
        <p:txBody>
          <a:bodyPr/>
          <a:lstStyle/>
          <a:p>
            <a:endParaRPr lang="en-IN"/>
          </a:p>
        </p:txBody>
      </p:sp>
      <p:grpSp>
        <p:nvGrpSpPr>
          <p:cNvPr id="41" name="Group 41"/>
          <p:cNvGrpSpPr/>
          <p:nvPr/>
        </p:nvGrpSpPr>
        <p:grpSpPr>
          <a:xfrm rot="-5400000">
            <a:off x="14400352" y="5555369"/>
            <a:ext cx="1671670" cy="5420692"/>
            <a:chOff x="0" y="0"/>
            <a:chExt cx="440275" cy="1427672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440275" cy="1427672"/>
            </a:xfrm>
            <a:custGeom>
              <a:avLst/>
              <a:gdLst/>
              <a:ahLst/>
              <a:cxnLst/>
              <a:rect l="l" t="t" r="r" b="b"/>
              <a:pathLst>
                <a:path w="440275" h="1427672">
                  <a:moveTo>
                    <a:pt x="87994" y="0"/>
                  </a:moveTo>
                  <a:lnTo>
                    <a:pt x="352282" y="0"/>
                  </a:lnTo>
                  <a:cubicBezTo>
                    <a:pt x="400879" y="0"/>
                    <a:pt x="440275" y="39396"/>
                    <a:pt x="440275" y="87994"/>
                  </a:cubicBezTo>
                  <a:lnTo>
                    <a:pt x="440275" y="1339678"/>
                  </a:lnTo>
                  <a:cubicBezTo>
                    <a:pt x="440275" y="1363016"/>
                    <a:pt x="431005" y="1385397"/>
                    <a:pt x="414503" y="1401899"/>
                  </a:cubicBezTo>
                  <a:cubicBezTo>
                    <a:pt x="398001" y="1418401"/>
                    <a:pt x="375619" y="1427672"/>
                    <a:pt x="352282" y="1427672"/>
                  </a:cubicBezTo>
                  <a:lnTo>
                    <a:pt x="87994" y="1427672"/>
                  </a:lnTo>
                  <a:cubicBezTo>
                    <a:pt x="39396" y="1427672"/>
                    <a:pt x="0" y="1388276"/>
                    <a:pt x="0" y="1339678"/>
                  </a:cubicBezTo>
                  <a:lnTo>
                    <a:pt x="0" y="87994"/>
                  </a:lnTo>
                  <a:cubicBezTo>
                    <a:pt x="0" y="39396"/>
                    <a:pt x="39396" y="0"/>
                    <a:pt x="87994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0" y="-38100"/>
              <a:ext cx="440275" cy="14657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12005145" y="7833007"/>
            <a:ext cx="865416" cy="865416"/>
            <a:chOff x="0" y="0"/>
            <a:chExt cx="812800" cy="812800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88CE5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7" name="TextBox 47"/>
          <p:cNvSpPr txBox="1"/>
          <p:nvPr/>
        </p:nvSpPr>
        <p:spPr>
          <a:xfrm>
            <a:off x="13174332" y="8094265"/>
            <a:ext cx="3848894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79"/>
              </a:lnSpc>
              <a:spcBef>
                <a:spcPct val="0"/>
              </a:spcBef>
            </a:pPr>
            <a:r>
              <a:rPr lang="en-US" sz="2399" u="sng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hlinkClick r:id="rId8" tooltip="https://excel-practice-online.com"/>
              </a:rPr>
              <a:t>Excel Practice</a:t>
            </a:r>
            <a:r>
              <a:rPr lang="en-US" sz="2399" u="sng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hlinkClick r:id="rId8" tooltip="https://excel-practice-online.com"/>
              </a:rPr>
              <a:t> Online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539382" y="4554982"/>
            <a:ext cx="6756867" cy="471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DATA ANALYSIS &amp; AUTOMATION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539382" y="5891559"/>
            <a:ext cx="6128332" cy="1234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(Transforming data into actionable insights through statistical analysis and visualization)</a:t>
            </a:r>
          </a:p>
        </p:txBody>
      </p:sp>
      <p:grpSp>
        <p:nvGrpSpPr>
          <p:cNvPr id="50" name="Group 50"/>
          <p:cNvGrpSpPr/>
          <p:nvPr/>
        </p:nvGrpSpPr>
        <p:grpSpPr>
          <a:xfrm>
            <a:off x="595426" y="2673902"/>
            <a:ext cx="7054141" cy="1395921"/>
            <a:chOff x="0" y="0"/>
            <a:chExt cx="4830437" cy="955880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4830437" cy="955880"/>
            </a:xfrm>
            <a:custGeom>
              <a:avLst/>
              <a:gdLst/>
              <a:ahLst/>
              <a:cxnLst/>
              <a:rect l="l" t="t" r="r" b="b"/>
              <a:pathLst>
                <a:path w="4830437" h="955880">
                  <a:moveTo>
                    <a:pt x="0" y="0"/>
                  </a:moveTo>
                  <a:lnTo>
                    <a:pt x="4627237" y="0"/>
                  </a:lnTo>
                  <a:lnTo>
                    <a:pt x="4830437" y="477940"/>
                  </a:lnTo>
                  <a:lnTo>
                    <a:pt x="4627237" y="955880"/>
                  </a:lnTo>
                  <a:lnTo>
                    <a:pt x="0" y="955880"/>
                  </a:lnTo>
                  <a:lnTo>
                    <a:pt x="203200" y="4779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E600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177800" y="-38100"/>
              <a:ext cx="4576437" cy="9939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3" name="TextBox 53"/>
          <p:cNvSpPr txBox="1"/>
          <p:nvPr/>
        </p:nvSpPr>
        <p:spPr>
          <a:xfrm>
            <a:off x="1120193" y="2828937"/>
            <a:ext cx="6176056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b="1" spc="72" dirty="0">
                <a:solidFill>
                  <a:srgbClr val="000000"/>
                </a:solidFill>
                <a:latin typeface="Montserrat ExtraBold" panose="00000900000000000000" pitchFamily="2" charset="0"/>
                <a:ea typeface="Montserrat Ultra-Bold"/>
                <a:cs typeface="Montserrat Ultra-Bold"/>
                <a:sym typeface="Montserrat Ultra-Bold"/>
              </a:rPr>
              <a:t>2.1 EXCEL (BASIC AND ADVANCED)</a:t>
            </a:r>
          </a:p>
        </p:txBody>
      </p:sp>
      <p:pic>
        <p:nvPicPr>
          <p:cNvPr id="54" name="Graphic 53" descr="Presentation with media with solid fill">
            <a:extLst>
              <a:ext uri="{FF2B5EF4-FFF2-40B4-BE49-F238E27FC236}">
                <a16:creationId xmlns:a16="http://schemas.microsoft.com/office/drawing/2014/main" id="{3A310DC2-E793-7243-D576-E5CE695FA91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167853" y="1751285"/>
            <a:ext cx="540000" cy="540000"/>
          </a:xfrm>
          <a:prstGeom prst="rect">
            <a:avLst/>
          </a:prstGeom>
        </p:spPr>
      </p:pic>
      <p:pic>
        <p:nvPicPr>
          <p:cNvPr id="55" name="Graphic 54" descr="Presentation with media with solid fill">
            <a:extLst>
              <a:ext uri="{FF2B5EF4-FFF2-40B4-BE49-F238E27FC236}">
                <a16:creationId xmlns:a16="http://schemas.microsoft.com/office/drawing/2014/main" id="{E495D2EE-A0A6-9B45-9927-B7AED32C5D6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167853" y="3833224"/>
            <a:ext cx="540000" cy="540000"/>
          </a:xfrm>
          <a:prstGeom prst="rect">
            <a:avLst/>
          </a:prstGeom>
        </p:spPr>
      </p:pic>
      <p:pic>
        <p:nvPicPr>
          <p:cNvPr id="56" name="Graphic 55" descr="Presentation with media with solid fill">
            <a:extLst>
              <a:ext uri="{FF2B5EF4-FFF2-40B4-BE49-F238E27FC236}">
                <a16:creationId xmlns:a16="http://schemas.microsoft.com/office/drawing/2014/main" id="{381B7D41-007B-2409-0C1E-12250E70389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167853" y="5914470"/>
            <a:ext cx="540000" cy="540000"/>
          </a:xfrm>
          <a:prstGeom prst="rect">
            <a:avLst/>
          </a:prstGeom>
        </p:spPr>
      </p:pic>
      <p:pic>
        <p:nvPicPr>
          <p:cNvPr id="57" name="Graphic 56" descr="Scribble with solid fill">
            <a:extLst>
              <a:ext uri="{FF2B5EF4-FFF2-40B4-BE49-F238E27FC236}">
                <a16:creationId xmlns:a16="http://schemas.microsoft.com/office/drawing/2014/main" id="{72C46348-6E39-89ED-F289-CCC6DD02801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2237963" y="7867920"/>
            <a:ext cx="399780" cy="399780"/>
          </a:xfrm>
          <a:prstGeom prst="rect">
            <a:avLst/>
          </a:prstGeom>
        </p:spPr>
      </p:pic>
      <p:pic>
        <p:nvPicPr>
          <p:cNvPr id="58" name="Graphic 57" descr="Presentation with media with solid fill">
            <a:extLst>
              <a:ext uri="{FF2B5EF4-FFF2-40B4-BE49-F238E27FC236}">
                <a16:creationId xmlns:a16="http://schemas.microsoft.com/office/drawing/2014/main" id="{72E71E2E-EB7F-EC5C-5E75-2DD06115348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218026" y="8191500"/>
            <a:ext cx="439654" cy="439654"/>
          </a:xfrm>
          <a:prstGeom prst="rect">
            <a:avLst/>
          </a:prstGeom>
        </p:spPr>
      </p:pic>
      <p:pic>
        <p:nvPicPr>
          <p:cNvPr id="59" name="Graphic 58">
            <a:extLst>
              <a:ext uri="{FF2B5EF4-FFF2-40B4-BE49-F238E27FC236}">
                <a16:creationId xmlns:a16="http://schemas.microsoft.com/office/drawing/2014/main" id="{B188EFF2-A7BC-09E3-8B3D-E994B7307A2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67762" y="1892004"/>
            <a:ext cx="648000" cy="64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600950" y="0"/>
            <a:ext cx="5742542" cy="10287000"/>
            <a:chOff x="0" y="0"/>
            <a:chExt cx="1512439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12439" cy="2709333"/>
            </a:xfrm>
            <a:custGeom>
              <a:avLst/>
              <a:gdLst/>
              <a:ahLst/>
              <a:cxnLst/>
              <a:rect l="l" t="t" r="r" b="b"/>
              <a:pathLst>
                <a:path w="1512439" h="2709333">
                  <a:moveTo>
                    <a:pt x="0" y="0"/>
                  </a:moveTo>
                  <a:lnTo>
                    <a:pt x="1512439" y="0"/>
                  </a:lnTo>
                  <a:lnTo>
                    <a:pt x="1512439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2E2E38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512439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593523" y="1518536"/>
            <a:ext cx="5749969" cy="10287000"/>
            <a:chOff x="0" y="0"/>
            <a:chExt cx="890821" cy="15937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90821" cy="1593725"/>
            </a:xfrm>
            <a:custGeom>
              <a:avLst/>
              <a:gdLst/>
              <a:ahLst/>
              <a:cxnLst/>
              <a:rect l="l" t="t" r="r" b="b"/>
              <a:pathLst>
                <a:path w="890821" h="1593725">
                  <a:moveTo>
                    <a:pt x="0" y="0"/>
                  </a:moveTo>
                  <a:lnTo>
                    <a:pt x="890821" y="0"/>
                  </a:lnTo>
                  <a:lnTo>
                    <a:pt x="890821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2">
                <a:alphaModFix amt="19999"/>
              </a:blip>
              <a:stretch>
                <a:fillRect l="-147807" r="-20307"/>
              </a:stretch>
            </a:blipFill>
          </p:spPr>
          <p:txBody>
            <a:bodyPr/>
            <a:lstStyle/>
            <a:p>
              <a:endParaRPr lang="en-IN"/>
            </a:p>
          </p:txBody>
        </p:sp>
      </p:grpSp>
      <p:grpSp>
        <p:nvGrpSpPr>
          <p:cNvPr id="7" name="Group 7"/>
          <p:cNvGrpSpPr/>
          <p:nvPr/>
        </p:nvGrpSpPr>
        <p:grpSpPr>
          <a:xfrm rot="-5400000">
            <a:off x="-1021004" y="1021004"/>
            <a:ext cx="10287000" cy="8244992"/>
            <a:chOff x="0" y="0"/>
            <a:chExt cx="2709333" cy="217152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709333" cy="2171521"/>
            </a:xfrm>
            <a:custGeom>
              <a:avLst/>
              <a:gdLst/>
              <a:ahLst/>
              <a:cxnLst/>
              <a:rect l="l" t="t" r="r" b="b"/>
              <a:pathLst>
                <a:path w="2709333" h="2171521">
                  <a:moveTo>
                    <a:pt x="0" y="0"/>
                  </a:moveTo>
                  <a:lnTo>
                    <a:pt x="2709333" y="0"/>
                  </a:lnTo>
                  <a:lnTo>
                    <a:pt x="2709333" y="2171521"/>
                  </a:lnTo>
                  <a:lnTo>
                    <a:pt x="0" y="2171521"/>
                  </a:lnTo>
                  <a:close/>
                </a:path>
              </a:pathLst>
            </a:custGeom>
            <a:solidFill>
              <a:srgbClr val="188CE5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709333" cy="22096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0" y="0"/>
            <a:ext cx="8244992" cy="10509180"/>
          </a:xfrm>
          <a:custGeom>
            <a:avLst/>
            <a:gdLst/>
            <a:ahLst/>
            <a:cxnLst/>
            <a:rect l="l" t="t" r="r" b="b"/>
            <a:pathLst>
              <a:path w="8244992" h="10509180">
                <a:moveTo>
                  <a:pt x="0" y="0"/>
                </a:moveTo>
                <a:lnTo>
                  <a:pt x="8244992" y="0"/>
                </a:lnTo>
                <a:lnTo>
                  <a:pt x="8244992" y="10509180"/>
                </a:lnTo>
                <a:lnTo>
                  <a:pt x="0" y="105091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999"/>
            </a:blip>
            <a:stretch>
              <a:fillRect l="-19079" r="-102592"/>
            </a:stretch>
          </a:blipFill>
        </p:spPr>
        <p:txBody>
          <a:bodyPr/>
          <a:lstStyle/>
          <a:p>
            <a:endParaRPr lang="en-IN"/>
          </a:p>
        </p:txBody>
      </p:sp>
      <p:grpSp>
        <p:nvGrpSpPr>
          <p:cNvPr id="11" name="Group 11"/>
          <p:cNvGrpSpPr/>
          <p:nvPr/>
        </p:nvGrpSpPr>
        <p:grpSpPr>
          <a:xfrm>
            <a:off x="90407" y="1629681"/>
            <a:ext cx="1202710" cy="1172646"/>
            <a:chOff x="0" y="0"/>
            <a:chExt cx="812800" cy="792480"/>
          </a:xfrm>
        </p:grpSpPr>
        <p:sp>
          <p:nvSpPr>
            <p:cNvPr id="12" name="Freeform 12"/>
            <p:cNvSpPr/>
            <p:nvPr/>
          </p:nvSpPr>
          <p:spPr>
            <a:xfrm>
              <a:off x="30670" y="0"/>
              <a:ext cx="751460" cy="751052"/>
            </a:xfrm>
            <a:custGeom>
              <a:avLst/>
              <a:gdLst/>
              <a:ahLst/>
              <a:cxnLst/>
              <a:rect l="l" t="t" r="r" b="b"/>
              <a:pathLst>
                <a:path w="751460" h="751052">
                  <a:moveTo>
                    <a:pt x="668573" y="140945"/>
                  </a:moveTo>
                  <a:lnTo>
                    <a:pt x="669597" y="142228"/>
                  </a:lnTo>
                  <a:cubicBezTo>
                    <a:pt x="740714" y="231323"/>
                    <a:pt x="767407" y="347946"/>
                    <a:pt x="742125" y="459105"/>
                  </a:cubicBezTo>
                  <a:lnTo>
                    <a:pt x="742125" y="459105"/>
                  </a:lnTo>
                  <a:cubicBezTo>
                    <a:pt x="716844" y="570259"/>
                    <a:pt x="642322" y="663852"/>
                    <a:pt x="539655" y="713388"/>
                  </a:cubicBezTo>
                  <a:lnTo>
                    <a:pt x="538925" y="713740"/>
                  </a:lnTo>
                  <a:cubicBezTo>
                    <a:pt x="435816" y="763489"/>
                    <a:pt x="315644" y="763489"/>
                    <a:pt x="212535" y="713740"/>
                  </a:cubicBezTo>
                  <a:lnTo>
                    <a:pt x="211805" y="713388"/>
                  </a:lnTo>
                  <a:cubicBezTo>
                    <a:pt x="109138" y="663852"/>
                    <a:pt x="34616" y="570259"/>
                    <a:pt x="9335" y="459105"/>
                  </a:cubicBezTo>
                  <a:lnTo>
                    <a:pt x="9335" y="459105"/>
                  </a:lnTo>
                  <a:cubicBezTo>
                    <a:pt x="-15947" y="347946"/>
                    <a:pt x="10746" y="231323"/>
                    <a:pt x="81863" y="142228"/>
                  </a:cubicBezTo>
                  <a:lnTo>
                    <a:pt x="82887" y="140945"/>
                  </a:lnTo>
                  <a:cubicBezTo>
                    <a:pt x="153986" y="51872"/>
                    <a:pt x="261760" y="0"/>
                    <a:pt x="375730" y="0"/>
                  </a:cubicBezTo>
                  <a:lnTo>
                    <a:pt x="375730" y="0"/>
                  </a:lnTo>
                  <a:cubicBezTo>
                    <a:pt x="489700" y="0"/>
                    <a:pt x="597474" y="51872"/>
                    <a:pt x="668573" y="140945"/>
                  </a:cubicBezTo>
                  <a:close/>
                </a:path>
              </a:pathLst>
            </a:custGeom>
            <a:gradFill rotWithShape="1">
              <a:gsLst>
                <a:gs pos="0">
                  <a:srgbClr val="FFE600">
                    <a:alpha val="36000"/>
                  </a:srgbClr>
                </a:gs>
                <a:gs pos="50000">
                  <a:srgbClr val="A420F8">
                    <a:alpha val="36000"/>
                  </a:srgbClr>
                </a:gs>
                <a:gs pos="100000">
                  <a:srgbClr val="5C94F9">
                    <a:alpha val="36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IN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25177" y="70469"/>
              <a:ext cx="562445" cy="5863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0468508" y="-26578"/>
            <a:ext cx="7155504" cy="1936778"/>
          </a:xfrm>
          <a:custGeom>
            <a:avLst/>
            <a:gdLst/>
            <a:ahLst/>
            <a:cxnLst/>
            <a:rect l="l" t="t" r="r" b="b"/>
            <a:pathLst>
              <a:path w="7155504" h="1936778">
                <a:moveTo>
                  <a:pt x="0" y="0"/>
                </a:moveTo>
                <a:lnTo>
                  <a:pt x="7155504" y="0"/>
                </a:lnTo>
                <a:lnTo>
                  <a:pt x="7155504" y="1936778"/>
                </a:lnTo>
                <a:lnTo>
                  <a:pt x="0" y="19367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6000"/>
            </a:blip>
            <a:stretch>
              <a:fillRect l="-5249" t="-13560" r="-11845"/>
            </a:stretch>
          </a:blipFill>
        </p:spPr>
        <p:txBody>
          <a:bodyPr/>
          <a:lstStyle/>
          <a:p>
            <a:endParaRPr lang="en-IN"/>
          </a:p>
        </p:txBody>
      </p:sp>
      <p:grpSp>
        <p:nvGrpSpPr>
          <p:cNvPr id="16" name="Group 16"/>
          <p:cNvGrpSpPr/>
          <p:nvPr/>
        </p:nvGrpSpPr>
        <p:grpSpPr>
          <a:xfrm rot="-5400000">
            <a:off x="14720911" y="-1960059"/>
            <a:ext cx="1030554" cy="5420692"/>
            <a:chOff x="0" y="0"/>
            <a:chExt cx="271422" cy="142767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71422" cy="1427672"/>
            </a:xfrm>
            <a:custGeom>
              <a:avLst/>
              <a:gdLst/>
              <a:ahLst/>
              <a:cxnLst/>
              <a:rect l="l" t="t" r="r" b="b"/>
              <a:pathLst>
                <a:path w="271422" h="1427672">
                  <a:moveTo>
                    <a:pt x="135711" y="0"/>
                  </a:moveTo>
                  <a:lnTo>
                    <a:pt x="135711" y="0"/>
                  </a:lnTo>
                  <a:cubicBezTo>
                    <a:pt x="171704" y="0"/>
                    <a:pt x="206222" y="14298"/>
                    <a:pt x="231673" y="39749"/>
                  </a:cubicBezTo>
                  <a:cubicBezTo>
                    <a:pt x="257124" y="65199"/>
                    <a:pt x="271422" y="99718"/>
                    <a:pt x="271422" y="135711"/>
                  </a:cubicBezTo>
                  <a:lnTo>
                    <a:pt x="271422" y="1291961"/>
                  </a:lnTo>
                  <a:cubicBezTo>
                    <a:pt x="271422" y="1366912"/>
                    <a:pt x="210662" y="1427672"/>
                    <a:pt x="135711" y="1427672"/>
                  </a:cubicBezTo>
                  <a:lnTo>
                    <a:pt x="135711" y="1427672"/>
                  </a:lnTo>
                  <a:cubicBezTo>
                    <a:pt x="60760" y="1427672"/>
                    <a:pt x="0" y="1366912"/>
                    <a:pt x="0" y="1291961"/>
                  </a:cubicBezTo>
                  <a:lnTo>
                    <a:pt x="0" y="135711"/>
                  </a:lnTo>
                  <a:cubicBezTo>
                    <a:pt x="0" y="60760"/>
                    <a:pt x="60760" y="0"/>
                    <a:pt x="13571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271422" cy="14657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2005145" y="320696"/>
            <a:ext cx="865416" cy="865416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88CE5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13174332" y="581954"/>
            <a:ext cx="4644480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879"/>
              </a:lnSpc>
              <a:spcBef>
                <a:spcPct val="0"/>
              </a:spcBef>
            </a:pPr>
            <a:r>
              <a:rPr lang="en-US" sz="2400" u="sng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hlinkClick r:id="rId5" tooltip="https://www.kaggle.com/learn/python"/>
              </a:rPr>
              <a:t>Python</a:t>
            </a:r>
          </a:p>
        </p:txBody>
      </p:sp>
      <p:sp>
        <p:nvSpPr>
          <p:cNvPr id="23" name="Freeform 23"/>
          <p:cNvSpPr/>
          <p:nvPr/>
        </p:nvSpPr>
        <p:spPr>
          <a:xfrm>
            <a:off x="10468508" y="1860019"/>
            <a:ext cx="7155504" cy="2199420"/>
          </a:xfrm>
          <a:custGeom>
            <a:avLst/>
            <a:gdLst/>
            <a:ahLst/>
            <a:cxnLst/>
            <a:rect l="l" t="t" r="r" b="b"/>
            <a:pathLst>
              <a:path w="7155504" h="2199420">
                <a:moveTo>
                  <a:pt x="0" y="0"/>
                </a:moveTo>
                <a:lnTo>
                  <a:pt x="7155504" y="0"/>
                </a:lnTo>
                <a:lnTo>
                  <a:pt x="7155504" y="2199420"/>
                </a:lnTo>
                <a:lnTo>
                  <a:pt x="0" y="21994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6000"/>
            </a:blip>
            <a:stretch>
              <a:fillRect l="-3999" r="-13096"/>
            </a:stretch>
          </a:blipFill>
        </p:spPr>
        <p:txBody>
          <a:bodyPr/>
          <a:lstStyle/>
          <a:p>
            <a:endParaRPr lang="en-IN"/>
          </a:p>
        </p:txBody>
      </p:sp>
      <p:grpSp>
        <p:nvGrpSpPr>
          <p:cNvPr id="24" name="Group 24"/>
          <p:cNvGrpSpPr/>
          <p:nvPr/>
        </p:nvGrpSpPr>
        <p:grpSpPr>
          <a:xfrm rot="-5400000">
            <a:off x="14601916" y="47819"/>
            <a:ext cx="1268543" cy="5420692"/>
            <a:chOff x="0" y="0"/>
            <a:chExt cx="334102" cy="1427672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334102" cy="1427672"/>
            </a:xfrm>
            <a:custGeom>
              <a:avLst/>
              <a:gdLst/>
              <a:ahLst/>
              <a:cxnLst/>
              <a:rect l="l" t="t" r="r" b="b"/>
              <a:pathLst>
                <a:path w="334102" h="1427672">
                  <a:moveTo>
                    <a:pt x="115957" y="0"/>
                  </a:moveTo>
                  <a:lnTo>
                    <a:pt x="218145" y="0"/>
                  </a:lnTo>
                  <a:cubicBezTo>
                    <a:pt x="282186" y="0"/>
                    <a:pt x="334102" y="51916"/>
                    <a:pt x="334102" y="115957"/>
                  </a:cubicBezTo>
                  <a:lnTo>
                    <a:pt x="334102" y="1311715"/>
                  </a:lnTo>
                  <a:cubicBezTo>
                    <a:pt x="334102" y="1375756"/>
                    <a:pt x="282186" y="1427672"/>
                    <a:pt x="218145" y="1427672"/>
                  </a:cubicBezTo>
                  <a:lnTo>
                    <a:pt x="115957" y="1427672"/>
                  </a:lnTo>
                  <a:cubicBezTo>
                    <a:pt x="51916" y="1427672"/>
                    <a:pt x="0" y="1375756"/>
                    <a:pt x="0" y="1311715"/>
                  </a:cubicBezTo>
                  <a:lnTo>
                    <a:pt x="0" y="115957"/>
                  </a:lnTo>
                  <a:cubicBezTo>
                    <a:pt x="0" y="51916"/>
                    <a:pt x="51916" y="0"/>
                    <a:pt x="115957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38100"/>
              <a:ext cx="334102" cy="14657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2005145" y="2325457"/>
            <a:ext cx="865416" cy="865416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88CE5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13174332" y="2586715"/>
            <a:ext cx="3669389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79"/>
              </a:lnSpc>
              <a:spcBef>
                <a:spcPct val="0"/>
              </a:spcBef>
            </a:pPr>
            <a:r>
              <a:rPr lang="en-US" sz="2399" u="sng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hlinkClick r:id="rId6" tooltip="https://www.geeksforgeeks.org/etl-process-in-data-warehouse/"/>
              </a:rPr>
              <a:t> </a:t>
            </a:r>
            <a:r>
              <a:rPr lang="en-US" sz="2399" u="sng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hlinkClick r:id="rId7" tooltip="https://eylearning.udemy.com/course/python-core-and-advanced/"/>
              </a:rPr>
              <a:t>Python</a:t>
            </a:r>
            <a:r>
              <a:rPr lang="en-US" sz="2399" u="sng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hlinkClick r:id="rId7" tooltip="https://eylearning.udemy.com/course/python-core-and-advanced/"/>
              </a:rPr>
              <a:t> for beginners</a:t>
            </a:r>
          </a:p>
        </p:txBody>
      </p:sp>
      <p:sp>
        <p:nvSpPr>
          <p:cNvPr id="31" name="Freeform 31"/>
          <p:cNvSpPr/>
          <p:nvPr/>
        </p:nvSpPr>
        <p:spPr>
          <a:xfrm>
            <a:off x="10468508" y="4009258"/>
            <a:ext cx="7155504" cy="2199420"/>
          </a:xfrm>
          <a:custGeom>
            <a:avLst/>
            <a:gdLst/>
            <a:ahLst/>
            <a:cxnLst/>
            <a:rect l="l" t="t" r="r" b="b"/>
            <a:pathLst>
              <a:path w="7155504" h="2199420">
                <a:moveTo>
                  <a:pt x="0" y="0"/>
                </a:moveTo>
                <a:lnTo>
                  <a:pt x="7155504" y="0"/>
                </a:lnTo>
                <a:lnTo>
                  <a:pt x="7155504" y="2199420"/>
                </a:lnTo>
                <a:lnTo>
                  <a:pt x="0" y="21994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6000"/>
            </a:blip>
            <a:stretch>
              <a:fillRect l="-3999" r="-13096"/>
            </a:stretch>
          </a:blipFill>
        </p:spPr>
        <p:txBody>
          <a:bodyPr/>
          <a:lstStyle/>
          <a:p>
            <a:endParaRPr lang="en-IN"/>
          </a:p>
        </p:txBody>
      </p:sp>
      <p:grpSp>
        <p:nvGrpSpPr>
          <p:cNvPr id="32" name="Group 32"/>
          <p:cNvGrpSpPr/>
          <p:nvPr/>
        </p:nvGrpSpPr>
        <p:grpSpPr>
          <a:xfrm rot="-5400000">
            <a:off x="14601916" y="2197058"/>
            <a:ext cx="1268543" cy="5420692"/>
            <a:chOff x="0" y="0"/>
            <a:chExt cx="334102" cy="1427672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334102" cy="1427672"/>
            </a:xfrm>
            <a:custGeom>
              <a:avLst/>
              <a:gdLst/>
              <a:ahLst/>
              <a:cxnLst/>
              <a:rect l="l" t="t" r="r" b="b"/>
              <a:pathLst>
                <a:path w="334102" h="1427672">
                  <a:moveTo>
                    <a:pt x="115957" y="0"/>
                  </a:moveTo>
                  <a:lnTo>
                    <a:pt x="218145" y="0"/>
                  </a:lnTo>
                  <a:cubicBezTo>
                    <a:pt x="282186" y="0"/>
                    <a:pt x="334102" y="51916"/>
                    <a:pt x="334102" y="115957"/>
                  </a:cubicBezTo>
                  <a:lnTo>
                    <a:pt x="334102" y="1311715"/>
                  </a:lnTo>
                  <a:cubicBezTo>
                    <a:pt x="334102" y="1375756"/>
                    <a:pt x="282186" y="1427672"/>
                    <a:pt x="218145" y="1427672"/>
                  </a:cubicBezTo>
                  <a:lnTo>
                    <a:pt x="115957" y="1427672"/>
                  </a:lnTo>
                  <a:cubicBezTo>
                    <a:pt x="51916" y="1427672"/>
                    <a:pt x="0" y="1375756"/>
                    <a:pt x="0" y="1311715"/>
                  </a:cubicBezTo>
                  <a:lnTo>
                    <a:pt x="0" y="115957"/>
                  </a:lnTo>
                  <a:cubicBezTo>
                    <a:pt x="0" y="51916"/>
                    <a:pt x="51916" y="0"/>
                    <a:pt x="115957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38100"/>
              <a:ext cx="334102" cy="14657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12005145" y="4474697"/>
            <a:ext cx="865416" cy="865416"/>
            <a:chOff x="0" y="0"/>
            <a:chExt cx="812800" cy="81280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88CE5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8" name="TextBox 38"/>
          <p:cNvSpPr txBox="1"/>
          <p:nvPr/>
        </p:nvSpPr>
        <p:spPr>
          <a:xfrm>
            <a:off x="13401493" y="4735954"/>
            <a:ext cx="4545041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79"/>
              </a:lnSpc>
              <a:spcBef>
                <a:spcPct val="0"/>
              </a:spcBef>
            </a:pPr>
            <a:r>
              <a:rPr lang="en-US" sz="2399" u="sng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hlinkClick r:id="rId8" tooltip="https://eylearning.udemy.com/course/python-data-science-master-course/"/>
              </a:rPr>
              <a:t>Pyt</a:t>
            </a:r>
            <a:r>
              <a:rPr lang="en-US" sz="2399" u="sng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hlinkClick r:id="rId8" tooltip="https://eylearning.udemy.com/course/python-data-science-master-course/"/>
              </a:rPr>
              <a:t>hon for Data Science</a:t>
            </a:r>
          </a:p>
        </p:txBody>
      </p:sp>
      <p:sp>
        <p:nvSpPr>
          <p:cNvPr id="39" name="Freeform 39"/>
          <p:cNvSpPr/>
          <p:nvPr/>
        </p:nvSpPr>
        <p:spPr>
          <a:xfrm>
            <a:off x="10468508" y="6158497"/>
            <a:ext cx="7155504" cy="2199420"/>
          </a:xfrm>
          <a:custGeom>
            <a:avLst/>
            <a:gdLst/>
            <a:ahLst/>
            <a:cxnLst/>
            <a:rect l="l" t="t" r="r" b="b"/>
            <a:pathLst>
              <a:path w="7155504" h="2199420">
                <a:moveTo>
                  <a:pt x="0" y="0"/>
                </a:moveTo>
                <a:lnTo>
                  <a:pt x="7155504" y="0"/>
                </a:lnTo>
                <a:lnTo>
                  <a:pt x="7155504" y="2199420"/>
                </a:lnTo>
                <a:lnTo>
                  <a:pt x="0" y="21994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6000"/>
            </a:blip>
            <a:stretch>
              <a:fillRect l="-3999" r="-13096"/>
            </a:stretch>
          </a:blipFill>
        </p:spPr>
        <p:txBody>
          <a:bodyPr/>
          <a:lstStyle/>
          <a:p>
            <a:endParaRPr lang="en-IN"/>
          </a:p>
        </p:txBody>
      </p:sp>
      <p:grpSp>
        <p:nvGrpSpPr>
          <p:cNvPr id="40" name="Group 40"/>
          <p:cNvGrpSpPr/>
          <p:nvPr/>
        </p:nvGrpSpPr>
        <p:grpSpPr>
          <a:xfrm rot="-5400000">
            <a:off x="14601916" y="4346297"/>
            <a:ext cx="1268543" cy="5420692"/>
            <a:chOff x="0" y="0"/>
            <a:chExt cx="334102" cy="1427672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334102" cy="1427672"/>
            </a:xfrm>
            <a:custGeom>
              <a:avLst/>
              <a:gdLst/>
              <a:ahLst/>
              <a:cxnLst/>
              <a:rect l="l" t="t" r="r" b="b"/>
              <a:pathLst>
                <a:path w="334102" h="1427672">
                  <a:moveTo>
                    <a:pt x="115957" y="0"/>
                  </a:moveTo>
                  <a:lnTo>
                    <a:pt x="218145" y="0"/>
                  </a:lnTo>
                  <a:cubicBezTo>
                    <a:pt x="282186" y="0"/>
                    <a:pt x="334102" y="51916"/>
                    <a:pt x="334102" y="115957"/>
                  </a:cubicBezTo>
                  <a:lnTo>
                    <a:pt x="334102" y="1311715"/>
                  </a:lnTo>
                  <a:cubicBezTo>
                    <a:pt x="334102" y="1375756"/>
                    <a:pt x="282186" y="1427672"/>
                    <a:pt x="218145" y="1427672"/>
                  </a:cubicBezTo>
                  <a:lnTo>
                    <a:pt x="115957" y="1427672"/>
                  </a:lnTo>
                  <a:cubicBezTo>
                    <a:pt x="51916" y="1427672"/>
                    <a:pt x="0" y="1375756"/>
                    <a:pt x="0" y="1311715"/>
                  </a:cubicBezTo>
                  <a:lnTo>
                    <a:pt x="0" y="115957"/>
                  </a:lnTo>
                  <a:cubicBezTo>
                    <a:pt x="0" y="51916"/>
                    <a:pt x="51916" y="0"/>
                    <a:pt x="115957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0" y="-38100"/>
              <a:ext cx="334102" cy="14657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12005145" y="6623936"/>
            <a:ext cx="865416" cy="865416"/>
            <a:chOff x="0" y="0"/>
            <a:chExt cx="812800" cy="812800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88CE5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6" name="TextBox 46"/>
          <p:cNvSpPr txBox="1"/>
          <p:nvPr/>
        </p:nvSpPr>
        <p:spPr>
          <a:xfrm>
            <a:off x="13174332" y="6704219"/>
            <a:ext cx="4449680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79"/>
              </a:lnSpc>
              <a:spcBef>
                <a:spcPct val="0"/>
              </a:spcBef>
            </a:pPr>
            <a:r>
              <a:rPr lang="en-US" sz="2399" u="sng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hlinkClick r:id="rId9" tooltip="https://eylearning.udemy.com/course/python-for-data-analysis-visualization/"/>
              </a:rPr>
              <a:t>Py</a:t>
            </a:r>
            <a:r>
              <a:rPr lang="en-US" sz="2399" u="sng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hlinkClick r:id="rId9" tooltip="https://eylearning.udemy.com/course/python-for-data-analysis-visualization/"/>
              </a:rPr>
              <a:t>thon for Data Analysis &amp; Visualization</a:t>
            </a:r>
            <a:r>
              <a:rPr lang="en-US" sz="2399" u="sng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hlinkClick r:id="rId10" tooltip="https://eylearning.udemy.com/course/mastering-data-modeling-fundamentals/"/>
              </a:rPr>
              <a:t> </a:t>
            </a:r>
          </a:p>
        </p:txBody>
      </p:sp>
      <p:sp>
        <p:nvSpPr>
          <p:cNvPr id="47" name="Freeform 47"/>
          <p:cNvSpPr/>
          <p:nvPr/>
        </p:nvSpPr>
        <p:spPr>
          <a:xfrm>
            <a:off x="10468508" y="8307736"/>
            <a:ext cx="7155504" cy="2199420"/>
          </a:xfrm>
          <a:custGeom>
            <a:avLst/>
            <a:gdLst/>
            <a:ahLst/>
            <a:cxnLst/>
            <a:rect l="l" t="t" r="r" b="b"/>
            <a:pathLst>
              <a:path w="7155504" h="2199420">
                <a:moveTo>
                  <a:pt x="0" y="0"/>
                </a:moveTo>
                <a:lnTo>
                  <a:pt x="7155504" y="0"/>
                </a:lnTo>
                <a:lnTo>
                  <a:pt x="7155504" y="2199420"/>
                </a:lnTo>
                <a:lnTo>
                  <a:pt x="0" y="21994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6000"/>
            </a:blip>
            <a:stretch>
              <a:fillRect l="-3999" r="-13096"/>
            </a:stretch>
          </a:blipFill>
        </p:spPr>
        <p:txBody>
          <a:bodyPr/>
          <a:lstStyle/>
          <a:p>
            <a:endParaRPr lang="en-IN"/>
          </a:p>
        </p:txBody>
      </p:sp>
      <p:grpSp>
        <p:nvGrpSpPr>
          <p:cNvPr id="48" name="Group 48"/>
          <p:cNvGrpSpPr/>
          <p:nvPr/>
        </p:nvGrpSpPr>
        <p:grpSpPr>
          <a:xfrm rot="-5400000">
            <a:off x="14601916" y="6495537"/>
            <a:ext cx="1268543" cy="5420692"/>
            <a:chOff x="0" y="0"/>
            <a:chExt cx="334102" cy="1427672"/>
          </a:xfrm>
        </p:grpSpPr>
        <p:sp>
          <p:nvSpPr>
            <p:cNvPr id="49" name="Freeform 49"/>
            <p:cNvSpPr/>
            <p:nvPr/>
          </p:nvSpPr>
          <p:spPr>
            <a:xfrm>
              <a:off x="0" y="0"/>
              <a:ext cx="334102" cy="1427672"/>
            </a:xfrm>
            <a:custGeom>
              <a:avLst/>
              <a:gdLst/>
              <a:ahLst/>
              <a:cxnLst/>
              <a:rect l="l" t="t" r="r" b="b"/>
              <a:pathLst>
                <a:path w="334102" h="1427672">
                  <a:moveTo>
                    <a:pt x="115957" y="0"/>
                  </a:moveTo>
                  <a:lnTo>
                    <a:pt x="218145" y="0"/>
                  </a:lnTo>
                  <a:cubicBezTo>
                    <a:pt x="282186" y="0"/>
                    <a:pt x="334102" y="51916"/>
                    <a:pt x="334102" y="115957"/>
                  </a:cubicBezTo>
                  <a:lnTo>
                    <a:pt x="334102" y="1311715"/>
                  </a:lnTo>
                  <a:cubicBezTo>
                    <a:pt x="334102" y="1375756"/>
                    <a:pt x="282186" y="1427672"/>
                    <a:pt x="218145" y="1427672"/>
                  </a:cubicBezTo>
                  <a:lnTo>
                    <a:pt x="115957" y="1427672"/>
                  </a:lnTo>
                  <a:cubicBezTo>
                    <a:pt x="51916" y="1427672"/>
                    <a:pt x="0" y="1375756"/>
                    <a:pt x="0" y="1311715"/>
                  </a:cubicBezTo>
                  <a:lnTo>
                    <a:pt x="0" y="115957"/>
                  </a:lnTo>
                  <a:cubicBezTo>
                    <a:pt x="0" y="51916"/>
                    <a:pt x="51916" y="0"/>
                    <a:pt x="115957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50" name="TextBox 50"/>
            <p:cNvSpPr txBox="1"/>
            <p:nvPr/>
          </p:nvSpPr>
          <p:spPr>
            <a:xfrm>
              <a:off x="0" y="-38100"/>
              <a:ext cx="334102" cy="14657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1" name="Group 51"/>
          <p:cNvGrpSpPr/>
          <p:nvPr/>
        </p:nvGrpSpPr>
        <p:grpSpPr>
          <a:xfrm>
            <a:off x="12005145" y="8773175"/>
            <a:ext cx="865416" cy="865416"/>
            <a:chOff x="0" y="0"/>
            <a:chExt cx="812800" cy="812800"/>
          </a:xfrm>
        </p:grpSpPr>
        <p:sp>
          <p:nvSpPr>
            <p:cNvPr id="52" name="Freeform 5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88CE5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53" name="TextBox 5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4" name="TextBox 54"/>
          <p:cNvSpPr txBox="1"/>
          <p:nvPr/>
        </p:nvSpPr>
        <p:spPr>
          <a:xfrm>
            <a:off x="13401493" y="9034433"/>
            <a:ext cx="4545041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79"/>
              </a:lnSpc>
              <a:spcBef>
                <a:spcPct val="0"/>
              </a:spcBef>
            </a:pPr>
            <a:r>
              <a:rPr lang="en-US" sz="2399" u="sng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hlinkClick r:id="rId11" tooltip="https://www.hackerrank.com/domains/python"/>
              </a:rPr>
              <a:t>Pyt</a:t>
            </a:r>
            <a:r>
              <a:rPr lang="en-US" sz="2399" u="sng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hlinkClick r:id="rId11" tooltip="https://www.hackerrank.com/domains/python"/>
              </a:rPr>
              <a:t>hon Practice HackerRank</a:t>
            </a:r>
          </a:p>
        </p:txBody>
      </p:sp>
      <p:sp>
        <p:nvSpPr>
          <p:cNvPr id="55" name="AutoShape 55"/>
          <p:cNvSpPr/>
          <p:nvPr/>
        </p:nvSpPr>
        <p:spPr>
          <a:xfrm flipV="1">
            <a:off x="539382" y="5432358"/>
            <a:ext cx="1458169" cy="0"/>
          </a:xfrm>
          <a:prstGeom prst="line">
            <a:avLst/>
          </a:prstGeom>
          <a:ln w="476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IN"/>
          </a:p>
        </p:txBody>
      </p:sp>
      <p:grpSp>
        <p:nvGrpSpPr>
          <p:cNvPr id="56" name="Group 56"/>
          <p:cNvGrpSpPr/>
          <p:nvPr/>
        </p:nvGrpSpPr>
        <p:grpSpPr>
          <a:xfrm>
            <a:off x="595426" y="2673902"/>
            <a:ext cx="7054141" cy="852996"/>
            <a:chOff x="0" y="0"/>
            <a:chExt cx="4830437" cy="584103"/>
          </a:xfrm>
        </p:grpSpPr>
        <p:sp>
          <p:nvSpPr>
            <p:cNvPr id="57" name="Freeform 57"/>
            <p:cNvSpPr/>
            <p:nvPr/>
          </p:nvSpPr>
          <p:spPr>
            <a:xfrm>
              <a:off x="0" y="0"/>
              <a:ext cx="4830437" cy="584103"/>
            </a:xfrm>
            <a:custGeom>
              <a:avLst/>
              <a:gdLst/>
              <a:ahLst/>
              <a:cxnLst/>
              <a:rect l="l" t="t" r="r" b="b"/>
              <a:pathLst>
                <a:path w="4830437" h="584103">
                  <a:moveTo>
                    <a:pt x="0" y="0"/>
                  </a:moveTo>
                  <a:lnTo>
                    <a:pt x="4627237" y="0"/>
                  </a:lnTo>
                  <a:lnTo>
                    <a:pt x="4830437" y="292052"/>
                  </a:lnTo>
                  <a:lnTo>
                    <a:pt x="4627237" y="584103"/>
                  </a:lnTo>
                  <a:lnTo>
                    <a:pt x="0" y="584103"/>
                  </a:lnTo>
                  <a:lnTo>
                    <a:pt x="203200" y="2920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E600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58" name="TextBox 58"/>
            <p:cNvSpPr txBox="1"/>
            <p:nvPr/>
          </p:nvSpPr>
          <p:spPr>
            <a:xfrm>
              <a:off x="177800" y="-38100"/>
              <a:ext cx="4576437" cy="6222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9" name="TextBox 59"/>
          <p:cNvSpPr txBox="1"/>
          <p:nvPr/>
        </p:nvSpPr>
        <p:spPr>
          <a:xfrm>
            <a:off x="1116830" y="2828937"/>
            <a:ext cx="5966765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b="1" spc="72" dirty="0">
                <a:solidFill>
                  <a:srgbClr val="000000"/>
                </a:solidFill>
                <a:latin typeface="Montserrat ExtraBold" panose="00000900000000000000" pitchFamily="2" charset="0"/>
                <a:ea typeface="Montserrat Ultra-Bold"/>
                <a:cs typeface="Montserrat Ultra-Bold"/>
                <a:sym typeface="Montserrat Ultra-Bold"/>
              </a:rPr>
              <a:t>2.2 PYTHON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539382" y="4010054"/>
            <a:ext cx="5492464" cy="967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PROGRAMMING FOR DATA ANALYSIS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539382" y="5846696"/>
            <a:ext cx="6128332" cy="815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Analyze and process data using scalable and efficient programming workflows.</a:t>
            </a:r>
          </a:p>
        </p:txBody>
      </p:sp>
      <p:pic>
        <p:nvPicPr>
          <p:cNvPr id="62" name="Graphic 61" descr="Presentation with media with solid fill">
            <a:extLst>
              <a:ext uri="{FF2B5EF4-FFF2-40B4-BE49-F238E27FC236}">
                <a16:creationId xmlns:a16="http://schemas.microsoft.com/office/drawing/2014/main" id="{A80DD8AD-A07D-9099-85C1-D127BD1B707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2167853" y="2488165"/>
            <a:ext cx="540000" cy="540000"/>
          </a:xfrm>
          <a:prstGeom prst="rect">
            <a:avLst/>
          </a:prstGeom>
        </p:spPr>
      </p:pic>
      <p:pic>
        <p:nvPicPr>
          <p:cNvPr id="63" name="Graphic 62" descr="Presentation with media with solid fill">
            <a:extLst>
              <a:ext uri="{FF2B5EF4-FFF2-40B4-BE49-F238E27FC236}">
                <a16:creationId xmlns:a16="http://schemas.microsoft.com/office/drawing/2014/main" id="{486A262B-E493-F8C0-C7DE-087832C6ACC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2167853" y="4637405"/>
            <a:ext cx="540000" cy="540000"/>
          </a:xfrm>
          <a:prstGeom prst="rect">
            <a:avLst/>
          </a:prstGeom>
        </p:spPr>
      </p:pic>
      <p:pic>
        <p:nvPicPr>
          <p:cNvPr id="76" name="Graphic 75" descr="Presentation with media with solid fill">
            <a:extLst>
              <a:ext uri="{FF2B5EF4-FFF2-40B4-BE49-F238E27FC236}">
                <a16:creationId xmlns:a16="http://schemas.microsoft.com/office/drawing/2014/main" id="{45564854-5FDB-98C1-7039-51166DC9717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2167853" y="6786644"/>
            <a:ext cx="540000" cy="540000"/>
          </a:xfrm>
          <a:prstGeom prst="rect">
            <a:avLst/>
          </a:prstGeom>
        </p:spPr>
      </p:pic>
      <p:pic>
        <p:nvPicPr>
          <p:cNvPr id="77" name="Graphic 76" descr="Open book with solid fill">
            <a:extLst>
              <a:ext uri="{FF2B5EF4-FFF2-40B4-BE49-F238E27FC236}">
                <a16:creationId xmlns:a16="http://schemas.microsoft.com/office/drawing/2014/main" id="{0DEEC487-9D61-832B-22B0-F5D13C48218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12167853" y="483404"/>
            <a:ext cx="540000" cy="540000"/>
          </a:xfrm>
          <a:prstGeom prst="rect">
            <a:avLst/>
          </a:prstGeom>
        </p:spPr>
      </p:pic>
      <p:pic>
        <p:nvPicPr>
          <p:cNvPr id="78" name="Graphic 77" descr="Scribble with solid fill">
            <a:extLst>
              <a:ext uri="{FF2B5EF4-FFF2-40B4-BE49-F238E27FC236}">
                <a16:creationId xmlns:a16="http://schemas.microsoft.com/office/drawing/2014/main" id="{941FE340-1492-A37D-2D9E-804BF4270EE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12167853" y="8935883"/>
            <a:ext cx="540000" cy="540000"/>
          </a:xfrm>
          <a:prstGeom prst="rect">
            <a:avLst/>
          </a:prstGeom>
        </p:spPr>
      </p:pic>
      <p:pic>
        <p:nvPicPr>
          <p:cNvPr id="79" name="Graphic 78">
            <a:extLst>
              <a:ext uri="{FF2B5EF4-FFF2-40B4-BE49-F238E27FC236}">
                <a16:creationId xmlns:a16="http://schemas.microsoft.com/office/drawing/2014/main" id="{4B5BC29D-AD9B-E96A-F2F9-8E34972F44C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94891" y="1819133"/>
            <a:ext cx="793743" cy="793743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600950" y="0"/>
            <a:ext cx="5742542" cy="10287000"/>
            <a:chOff x="0" y="0"/>
            <a:chExt cx="1512439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12439" cy="2709333"/>
            </a:xfrm>
            <a:custGeom>
              <a:avLst/>
              <a:gdLst/>
              <a:ahLst/>
              <a:cxnLst/>
              <a:rect l="l" t="t" r="r" b="b"/>
              <a:pathLst>
                <a:path w="1512439" h="2709333">
                  <a:moveTo>
                    <a:pt x="0" y="0"/>
                  </a:moveTo>
                  <a:lnTo>
                    <a:pt x="1512439" y="0"/>
                  </a:lnTo>
                  <a:lnTo>
                    <a:pt x="1512439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2E2E38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512439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593523" y="0"/>
            <a:ext cx="5749969" cy="10287000"/>
            <a:chOff x="0" y="0"/>
            <a:chExt cx="890821" cy="15937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90821" cy="1593725"/>
            </a:xfrm>
            <a:custGeom>
              <a:avLst/>
              <a:gdLst/>
              <a:ahLst/>
              <a:cxnLst/>
              <a:rect l="l" t="t" r="r" b="b"/>
              <a:pathLst>
                <a:path w="890821" h="1593725">
                  <a:moveTo>
                    <a:pt x="0" y="0"/>
                  </a:moveTo>
                  <a:lnTo>
                    <a:pt x="890821" y="0"/>
                  </a:lnTo>
                  <a:lnTo>
                    <a:pt x="890821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2">
                <a:alphaModFix amt="19999"/>
              </a:blip>
              <a:stretch>
                <a:fillRect l="-147807" r="-20307"/>
              </a:stretch>
            </a:blipFill>
          </p:spPr>
          <p:txBody>
            <a:bodyPr/>
            <a:lstStyle/>
            <a:p>
              <a:endParaRPr lang="en-IN"/>
            </a:p>
          </p:txBody>
        </p:sp>
      </p:grpSp>
      <p:grpSp>
        <p:nvGrpSpPr>
          <p:cNvPr id="7" name="Group 7"/>
          <p:cNvGrpSpPr/>
          <p:nvPr/>
        </p:nvGrpSpPr>
        <p:grpSpPr>
          <a:xfrm rot="-5400000">
            <a:off x="-1021004" y="1021004"/>
            <a:ext cx="10287000" cy="8244992"/>
            <a:chOff x="0" y="0"/>
            <a:chExt cx="2709333" cy="217152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709333" cy="2171521"/>
            </a:xfrm>
            <a:custGeom>
              <a:avLst/>
              <a:gdLst/>
              <a:ahLst/>
              <a:cxnLst/>
              <a:rect l="l" t="t" r="r" b="b"/>
              <a:pathLst>
                <a:path w="2709333" h="2171521">
                  <a:moveTo>
                    <a:pt x="0" y="0"/>
                  </a:moveTo>
                  <a:lnTo>
                    <a:pt x="2709333" y="0"/>
                  </a:lnTo>
                  <a:lnTo>
                    <a:pt x="2709333" y="2171521"/>
                  </a:lnTo>
                  <a:lnTo>
                    <a:pt x="0" y="2171521"/>
                  </a:lnTo>
                  <a:close/>
                </a:path>
              </a:pathLst>
            </a:custGeom>
            <a:solidFill>
              <a:srgbClr val="188CE5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709333" cy="22096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0" y="0"/>
            <a:ext cx="8244992" cy="10509180"/>
          </a:xfrm>
          <a:custGeom>
            <a:avLst/>
            <a:gdLst/>
            <a:ahLst/>
            <a:cxnLst/>
            <a:rect l="l" t="t" r="r" b="b"/>
            <a:pathLst>
              <a:path w="8244992" h="10509180">
                <a:moveTo>
                  <a:pt x="0" y="0"/>
                </a:moveTo>
                <a:lnTo>
                  <a:pt x="8244992" y="0"/>
                </a:lnTo>
                <a:lnTo>
                  <a:pt x="8244992" y="10509180"/>
                </a:lnTo>
                <a:lnTo>
                  <a:pt x="0" y="105091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999"/>
            </a:blip>
            <a:stretch>
              <a:fillRect l="-19079" r="-102592"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11" name="AutoShape 11"/>
          <p:cNvSpPr/>
          <p:nvPr/>
        </p:nvSpPr>
        <p:spPr>
          <a:xfrm flipV="1">
            <a:off x="539382" y="5479605"/>
            <a:ext cx="1458169" cy="0"/>
          </a:xfrm>
          <a:prstGeom prst="line">
            <a:avLst/>
          </a:prstGeom>
          <a:ln w="476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IN"/>
          </a:p>
        </p:txBody>
      </p:sp>
      <p:grpSp>
        <p:nvGrpSpPr>
          <p:cNvPr id="12" name="Group 12"/>
          <p:cNvGrpSpPr/>
          <p:nvPr/>
        </p:nvGrpSpPr>
        <p:grpSpPr>
          <a:xfrm>
            <a:off x="90407" y="1629681"/>
            <a:ext cx="1202710" cy="1172646"/>
            <a:chOff x="0" y="0"/>
            <a:chExt cx="812800" cy="792480"/>
          </a:xfrm>
        </p:grpSpPr>
        <p:sp>
          <p:nvSpPr>
            <p:cNvPr id="13" name="Freeform 13"/>
            <p:cNvSpPr/>
            <p:nvPr/>
          </p:nvSpPr>
          <p:spPr>
            <a:xfrm>
              <a:off x="30670" y="0"/>
              <a:ext cx="751460" cy="751052"/>
            </a:xfrm>
            <a:custGeom>
              <a:avLst/>
              <a:gdLst/>
              <a:ahLst/>
              <a:cxnLst/>
              <a:rect l="l" t="t" r="r" b="b"/>
              <a:pathLst>
                <a:path w="751460" h="751052">
                  <a:moveTo>
                    <a:pt x="668573" y="140945"/>
                  </a:moveTo>
                  <a:lnTo>
                    <a:pt x="669597" y="142228"/>
                  </a:lnTo>
                  <a:cubicBezTo>
                    <a:pt x="740714" y="231323"/>
                    <a:pt x="767407" y="347946"/>
                    <a:pt x="742125" y="459105"/>
                  </a:cubicBezTo>
                  <a:lnTo>
                    <a:pt x="742125" y="459105"/>
                  </a:lnTo>
                  <a:cubicBezTo>
                    <a:pt x="716844" y="570259"/>
                    <a:pt x="642322" y="663852"/>
                    <a:pt x="539655" y="713388"/>
                  </a:cubicBezTo>
                  <a:lnTo>
                    <a:pt x="538925" y="713740"/>
                  </a:lnTo>
                  <a:cubicBezTo>
                    <a:pt x="435816" y="763489"/>
                    <a:pt x="315644" y="763489"/>
                    <a:pt x="212535" y="713740"/>
                  </a:cubicBezTo>
                  <a:lnTo>
                    <a:pt x="211805" y="713388"/>
                  </a:lnTo>
                  <a:cubicBezTo>
                    <a:pt x="109138" y="663852"/>
                    <a:pt x="34616" y="570259"/>
                    <a:pt x="9335" y="459105"/>
                  </a:cubicBezTo>
                  <a:lnTo>
                    <a:pt x="9335" y="459105"/>
                  </a:lnTo>
                  <a:cubicBezTo>
                    <a:pt x="-15947" y="347946"/>
                    <a:pt x="10746" y="231323"/>
                    <a:pt x="81863" y="142228"/>
                  </a:cubicBezTo>
                  <a:lnTo>
                    <a:pt x="82887" y="140945"/>
                  </a:lnTo>
                  <a:cubicBezTo>
                    <a:pt x="153986" y="51872"/>
                    <a:pt x="261760" y="0"/>
                    <a:pt x="375730" y="0"/>
                  </a:cubicBezTo>
                  <a:lnTo>
                    <a:pt x="375730" y="0"/>
                  </a:lnTo>
                  <a:cubicBezTo>
                    <a:pt x="489700" y="0"/>
                    <a:pt x="597474" y="51872"/>
                    <a:pt x="668573" y="140945"/>
                  </a:cubicBezTo>
                  <a:close/>
                </a:path>
              </a:pathLst>
            </a:custGeom>
            <a:gradFill rotWithShape="1">
              <a:gsLst>
                <a:gs pos="0">
                  <a:srgbClr val="FFE600">
                    <a:alpha val="36000"/>
                  </a:srgbClr>
                </a:gs>
                <a:gs pos="50000">
                  <a:srgbClr val="A420F8">
                    <a:alpha val="36000"/>
                  </a:srgbClr>
                </a:gs>
                <a:gs pos="100000">
                  <a:srgbClr val="5C94F9">
                    <a:alpha val="36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IN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25177" y="70469"/>
              <a:ext cx="562445" cy="5863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595426" y="2673902"/>
            <a:ext cx="7054141" cy="1395921"/>
            <a:chOff x="0" y="0"/>
            <a:chExt cx="4830437" cy="95588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830437" cy="955880"/>
            </a:xfrm>
            <a:custGeom>
              <a:avLst/>
              <a:gdLst/>
              <a:ahLst/>
              <a:cxnLst/>
              <a:rect l="l" t="t" r="r" b="b"/>
              <a:pathLst>
                <a:path w="4830437" h="955880">
                  <a:moveTo>
                    <a:pt x="0" y="0"/>
                  </a:moveTo>
                  <a:lnTo>
                    <a:pt x="4627237" y="0"/>
                  </a:lnTo>
                  <a:lnTo>
                    <a:pt x="4830437" y="477940"/>
                  </a:lnTo>
                  <a:lnTo>
                    <a:pt x="4627237" y="955880"/>
                  </a:lnTo>
                  <a:lnTo>
                    <a:pt x="0" y="955880"/>
                  </a:lnTo>
                  <a:lnTo>
                    <a:pt x="203200" y="4779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E600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77800" y="-38100"/>
              <a:ext cx="4576437" cy="9939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120193" y="2828937"/>
            <a:ext cx="6176056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b="1" spc="72" dirty="0">
                <a:solidFill>
                  <a:srgbClr val="000000"/>
                </a:solidFill>
                <a:latin typeface="Montserrat ExtraBold" panose="00000900000000000000" pitchFamily="2" charset="0"/>
                <a:ea typeface="Montserrat Ultra-Bold"/>
                <a:cs typeface="Montserrat Ultra-Bold"/>
                <a:sym typeface="Montserrat Ultra-Bold"/>
              </a:rPr>
              <a:t>2.3 STRUCTURED QUERY LANGUAGE (DBMS)</a:t>
            </a:r>
          </a:p>
        </p:txBody>
      </p:sp>
      <p:sp>
        <p:nvSpPr>
          <p:cNvPr id="20" name="Freeform 20"/>
          <p:cNvSpPr/>
          <p:nvPr/>
        </p:nvSpPr>
        <p:spPr>
          <a:xfrm>
            <a:off x="10468508" y="-26578"/>
            <a:ext cx="7155504" cy="1936778"/>
          </a:xfrm>
          <a:custGeom>
            <a:avLst/>
            <a:gdLst/>
            <a:ahLst/>
            <a:cxnLst/>
            <a:rect l="l" t="t" r="r" b="b"/>
            <a:pathLst>
              <a:path w="7155504" h="1936778">
                <a:moveTo>
                  <a:pt x="0" y="0"/>
                </a:moveTo>
                <a:lnTo>
                  <a:pt x="7155504" y="0"/>
                </a:lnTo>
                <a:lnTo>
                  <a:pt x="7155504" y="1936778"/>
                </a:lnTo>
                <a:lnTo>
                  <a:pt x="0" y="19367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6000"/>
            </a:blip>
            <a:stretch>
              <a:fillRect l="-5249" t="-13560" r="-11845"/>
            </a:stretch>
          </a:blipFill>
        </p:spPr>
        <p:txBody>
          <a:bodyPr/>
          <a:lstStyle/>
          <a:p>
            <a:endParaRPr lang="en-IN"/>
          </a:p>
        </p:txBody>
      </p:sp>
      <p:grpSp>
        <p:nvGrpSpPr>
          <p:cNvPr id="21" name="Group 21"/>
          <p:cNvGrpSpPr/>
          <p:nvPr/>
        </p:nvGrpSpPr>
        <p:grpSpPr>
          <a:xfrm rot="-5400000">
            <a:off x="14720911" y="-1960059"/>
            <a:ext cx="1030554" cy="5420692"/>
            <a:chOff x="0" y="0"/>
            <a:chExt cx="271422" cy="1427672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271422" cy="1427672"/>
            </a:xfrm>
            <a:custGeom>
              <a:avLst/>
              <a:gdLst/>
              <a:ahLst/>
              <a:cxnLst/>
              <a:rect l="l" t="t" r="r" b="b"/>
              <a:pathLst>
                <a:path w="271422" h="1427672">
                  <a:moveTo>
                    <a:pt x="135711" y="0"/>
                  </a:moveTo>
                  <a:lnTo>
                    <a:pt x="135711" y="0"/>
                  </a:lnTo>
                  <a:cubicBezTo>
                    <a:pt x="171704" y="0"/>
                    <a:pt x="206222" y="14298"/>
                    <a:pt x="231673" y="39749"/>
                  </a:cubicBezTo>
                  <a:cubicBezTo>
                    <a:pt x="257124" y="65199"/>
                    <a:pt x="271422" y="99718"/>
                    <a:pt x="271422" y="135711"/>
                  </a:cubicBezTo>
                  <a:lnTo>
                    <a:pt x="271422" y="1291961"/>
                  </a:lnTo>
                  <a:cubicBezTo>
                    <a:pt x="271422" y="1366912"/>
                    <a:pt x="210662" y="1427672"/>
                    <a:pt x="135711" y="1427672"/>
                  </a:cubicBezTo>
                  <a:lnTo>
                    <a:pt x="135711" y="1427672"/>
                  </a:lnTo>
                  <a:cubicBezTo>
                    <a:pt x="60760" y="1427672"/>
                    <a:pt x="0" y="1366912"/>
                    <a:pt x="0" y="1291961"/>
                  </a:cubicBezTo>
                  <a:lnTo>
                    <a:pt x="0" y="135711"/>
                  </a:lnTo>
                  <a:cubicBezTo>
                    <a:pt x="0" y="60760"/>
                    <a:pt x="60760" y="0"/>
                    <a:pt x="13571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271422" cy="14657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2005145" y="320696"/>
            <a:ext cx="865416" cy="865416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88CE5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13174332" y="581954"/>
            <a:ext cx="4644480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79"/>
              </a:lnSpc>
              <a:spcBef>
                <a:spcPct val="0"/>
              </a:spcBef>
            </a:pPr>
            <a:r>
              <a:rPr lang="en-US" sz="2400" u="sng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hlinkClick r:id="rId5" tooltip="https://www.w3schools.com/sql/default.asp"/>
              </a:rPr>
              <a:t>SQL Tu</a:t>
            </a:r>
            <a:r>
              <a:rPr lang="en-US" sz="2400" u="sng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hlinkClick r:id="rId5" tooltip="https://www.w3schools.com/sql/default.asp"/>
              </a:rPr>
              <a:t>torials (W3 Schools)</a:t>
            </a:r>
          </a:p>
        </p:txBody>
      </p:sp>
      <p:sp>
        <p:nvSpPr>
          <p:cNvPr id="28" name="Freeform 28"/>
          <p:cNvSpPr/>
          <p:nvPr/>
        </p:nvSpPr>
        <p:spPr>
          <a:xfrm>
            <a:off x="10468508" y="4748403"/>
            <a:ext cx="7155504" cy="2199420"/>
          </a:xfrm>
          <a:custGeom>
            <a:avLst/>
            <a:gdLst/>
            <a:ahLst/>
            <a:cxnLst/>
            <a:rect l="l" t="t" r="r" b="b"/>
            <a:pathLst>
              <a:path w="7155504" h="2199420">
                <a:moveTo>
                  <a:pt x="0" y="0"/>
                </a:moveTo>
                <a:lnTo>
                  <a:pt x="7155504" y="0"/>
                </a:lnTo>
                <a:lnTo>
                  <a:pt x="7155504" y="2199420"/>
                </a:lnTo>
                <a:lnTo>
                  <a:pt x="0" y="21994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6000"/>
            </a:blip>
            <a:stretch>
              <a:fillRect l="-3999" r="-13096"/>
            </a:stretch>
          </a:blipFill>
        </p:spPr>
        <p:txBody>
          <a:bodyPr/>
          <a:lstStyle/>
          <a:p>
            <a:endParaRPr lang="en-IN"/>
          </a:p>
        </p:txBody>
      </p:sp>
      <p:grpSp>
        <p:nvGrpSpPr>
          <p:cNvPr id="29" name="Group 29"/>
          <p:cNvGrpSpPr/>
          <p:nvPr/>
        </p:nvGrpSpPr>
        <p:grpSpPr>
          <a:xfrm rot="-5400000">
            <a:off x="14601916" y="2936203"/>
            <a:ext cx="1268543" cy="5420692"/>
            <a:chOff x="0" y="0"/>
            <a:chExt cx="334102" cy="1427672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334102" cy="1427672"/>
            </a:xfrm>
            <a:custGeom>
              <a:avLst/>
              <a:gdLst/>
              <a:ahLst/>
              <a:cxnLst/>
              <a:rect l="l" t="t" r="r" b="b"/>
              <a:pathLst>
                <a:path w="334102" h="1427672">
                  <a:moveTo>
                    <a:pt x="115957" y="0"/>
                  </a:moveTo>
                  <a:lnTo>
                    <a:pt x="218145" y="0"/>
                  </a:lnTo>
                  <a:cubicBezTo>
                    <a:pt x="282186" y="0"/>
                    <a:pt x="334102" y="51916"/>
                    <a:pt x="334102" y="115957"/>
                  </a:cubicBezTo>
                  <a:lnTo>
                    <a:pt x="334102" y="1311715"/>
                  </a:lnTo>
                  <a:cubicBezTo>
                    <a:pt x="334102" y="1375756"/>
                    <a:pt x="282186" y="1427672"/>
                    <a:pt x="218145" y="1427672"/>
                  </a:cubicBezTo>
                  <a:lnTo>
                    <a:pt x="115957" y="1427672"/>
                  </a:lnTo>
                  <a:cubicBezTo>
                    <a:pt x="51916" y="1427672"/>
                    <a:pt x="0" y="1375756"/>
                    <a:pt x="0" y="1311715"/>
                  </a:cubicBezTo>
                  <a:lnTo>
                    <a:pt x="0" y="115957"/>
                  </a:lnTo>
                  <a:cubicBezTo>
                    <a:pt x="0" y="51916"/>
                    <a:pt x="51916" y="0"/>
                    <a:pt x="115957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334102" cy="14657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2005145" y="5213841"/>
            <a:ext cx="865416" cy="865416"/>
            <a:chOff x="0" y="0"/>
            <a:chExt cx="812800" cy="8128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88CE5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5" name="TextBox 35"/>
          <p:cNvSpPr txBox="1"/>
          <p:nvPr/>
        </p:nvSpPr>
        <p:spPr>
          <a:xfrm>
            <a:off x="13174332" y="5294124"/>
            <a:ext cx="366938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79"/>
              </a:lnSpc>
              <a:spcBef>
                <a:spcPct val="0"/>
              </a:spcBef>
            </a:pPr>
            <a:r>
              <a:rPr lang="en-US" sz="2399" u="sng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hlinkClick r:id="rId6" tooltip="https://www.geeksforgeeks.org/sql-interview-questions"/>
              </a:rPr>
              <a:t>SQL Int</a:t>
            </a:r>
            <a:r>
              <a:rPr lang="en-US" sz="2399" u="sng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hlinkClick r:id="rId6" tooltip="https://www.geeksforgeeks.org/sql-interview-questions"/>
              </a:rPr>
              <a:t>erview Questions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539382" y="4555363"/>
            <a:ext cx="6756867" cy="471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DATA QUERYING &amp; MANAGEMENT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539382" y="5893943"/>
            <a:ext cx="7110185" cy="815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Extract, manage, and manipulate structured data from relational databases.</a:t>
            </a:r>
          </a:p>
        </p:txBody>
      </p:sp>
      <p:sp>
        <p:nvSpPr>
          <p:cNvPr id="38" name="Freeform 38"/>
          <p:cNvSpPr/>
          <p:nvPr/>
        </p:nvSpPr>
        <p:spPr>
          <a:xfrm>
            <a:off x="10468508" y="1565082"/>
            <a:ext cx="7155504" cy="1936778"/>
          </a:xfrm>
          <a:custGeom>
            <a:avLst/>
            <a:gdLst/>
            <a:ahLst/>
            <a:cxnLst/>
            <a:rect l="l" t="t" r="r" b="b"/>
            <a:pathLst>
              <a:path w="7155504" h="1936778">
                <a:moveTo>
                  <a:pt x="0" y="0"/>
                </a:moveTo>
                <a:lnTo>
                  <a:pt x="7155504" y="0"/>
                </a:lnTo>
                <a:lnTo>
                  <a:pt x="7155504" y="1936778"/>
                </a:lnTo>
                <a:lnTo>
                  <a:pt x="0" y="19367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6000"/>
            </a:blip>
            <a:stretch>
              <a:fillRect l="-5249" t="-13560" r="-11845"/>
            </a:stretch>
          </a:blipFill>
        </p:spPr>
        <p:txBody>
          <a:bodyPr/>
          <a:lstStyle/>
          <a:p>
            <a:endParaRPr lang="en-IN"/>
          </a:p>
        </p:txBody>
      </p:sp>
      <p:grpSp>
        <p:nvGrpSpPr>
          <p:cNvPr id="39" name="Group 39"/>
          <p:cNvGrpSpPr/>
          <p:nvPr/>
        </p:nvGrpSpPr>
        <p:grpSpPr>
          <a:xfrm rot="-5400000">
            <a:off x="14720911" y="-368398"/>
            <a:ext cx="1030554" cy="5420692"/>
            <a:chOff x="0" y="0"/>
            <a:chExt cx="271422" cy="1427672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271422" cy="1427672"/>
            </a:xfrm>
            <a:custGeom>
              <a:avLst/>
              <a:gdLst/>
              <a:ahLst/>
              <a:cxnLst/>
              <a:rect l="l" t="t" r="r" b="b"/>
              <a:pathLst>
                <a:path w="271422" h="1427672">
                  <a:moveTo>
                    <a:pt x="135711" y="0"/>
                  </a:moveTo>
                  <a:lnTo>
                    <a:pt x="135711" y="0"/>
                  </a:lnTo>
                  <a:cubicBezTo>
                    <a:pt x="171704" y="0"/>
                    <a:pt x="206222" y="14298"/>
                    <a:pt x="231673" y="39749"/>
                  </a:cubicBezTo>
                  <a:cubicBezTo>
                    <a:pt x="257124" y="65199"/>
                    <a:pt x="271422" y="99718"/>
                    <a:pt x="271422" y="135711"/>
                  </a:cubicBezTo>
                  <a:lnTo>
                    <a:pt x="271422" y="1291961"/>
                  </a:lnTo>
                  <a:cubicBezTo>
                    <a:pt x="271422" y="1366912"/>
                    <a:pt x="210662" y="1427672"/>
                    <a:pt x="135711" y="1427672"/>
                  </a:cubicBezTo>
                  <a:lnTo>
                    <a:pt x="135711" y="1427672"/>
                  </a:lnTo>
                  <a:cubicBezTo>
                    <a:pt x="60760" y="1427672"/>
                    <a:pt x="0" y="1366912"/>
                    <a:pt x="0" y="1291961"/>
                  </a:cubicBezTo>
                  <a:lnTo>
                    <a:pt x="0" y="135711"/>
                  </a:lnTo>
                  <a:cubicBezTo>
                    <a:pt x="0" y="60760"/>
                    <a:pt x="60760" y="0"/>
                    <a:pt x="13571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0" y="-38100"/>
              <a:ext cx="271422" cy="14657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12005145" y="1912356"/>
            <a:ext cx="865416" cy="865416"/>
            <a:chOff x="0" y="0"/>
            <a:chExt cx="812800" cy="812800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88CE5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5" name="TextBox 45"/>
          <p:cNvSpPr txBox="1"/>
          <p:nvPr/>
        </p:nvSpPr>
        <p:spPr>
          <a:xfrm>
            <a:off x="13174332" y="2173614"/>
            <a:ext cx="4644480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79"/>
              </a:lnSpc>
              <a:spcBef>
                <a:spcPct val="0"/>
              </a:spcBef>
            </a:pPr>
            <a:r>
              <a:rPr lang="en-US" sz="2400" u="sng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hlinkClick r:id="rId7" tooltip="https://www.analyticsvidhya.com/blog/2021/10/a-detailed-guide-on-sql-query-optimization/"/>
              </a:rPr>
              <a:t>SQL</a:t>
            </a:r>
            <a:r>
              <a:rPr lang="en-US" sz="2400" u="sng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hlinkClick r:id="rId7" tooltip="https://www.analyticsvidhya.com/blog/2021/10/a-detailed-guide-on-sql-query-optimization/"/>
              </a:rPr>
              <a:t> Query Optimization</a:t>
            </a:r>
          </a:p>
        </p:txBody>
      </p:sp>
      <p:sp>
        <p:nvSpPr>
          <p:cNvPr id="46" name="Freeform 46"/>
          <p:cNvSpPr/>
          <p:nvPr/>
        </p:nvSpPr>
        <p:spPr>
          <a:xfrm>
            <a:off x="10468508" y="3156742"/>
            <a:ext cx="7155504" cy="1936778"/>
          </a:xfrm>
          <a:custGeom>
            <a:avLst/>
            <a:gdLst/>
            <a:ahLst/>
            <a:cxnLst/>
            <a:rect l="l" t="t" r="r" b="b"/>
            <a:pathLst>
              <a:path w="7155504" h="1936778">
                <a:moveTo>
                  <a:pt x="0" y="0"/>
                </a:moveTo>
                <a:lnTo>
                  <a:pt x="7155504" y="0"/>
                </a:lnTo>
                <a:lnTo>
                  <a:pt x="7155504" y="1936779"/>
                </a:lnTo>
                <a:lnTo>
                  <a:pt x="0" y="19367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6000"/>
            </a:blip>
            <a:stretch>
              <a:fillRect l="-5249" t="-13560" r="-11845"/>
            </a:stretch>
          </a:blipFill>
        </p:spPr>
        <p:txBody>
          <a:bodyPr/>
          <a:lstStyle/>
          <a:p>
            <a:endParaRPr lang="en-IN"/>
          </a:p>
        </p:txBody>
      </p:sp>
      <p:grpSp>
        <p:nvGrpSpPr>
          <p:cNvPr id="47" name="Group 47"/>
          <p:cNvGrpSpPr/>
          <p:nvPr/>
        </p:nvGrpSpPr>
        <p:grpSpPr>
          <a:xfrm rot="-5400000">
            <a:off x="14720911" y="1223262"/>
            <a:ext cx="1030554" cy="5420692"/>
            <a:chOff x="0" y="0"/>
            <a:chExt cx="271422" cy="1427672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271422" cy="1427672"/>
            </a:xfrm>
            <a:custGeom>
              <a:avLst/>
              <a:gdLst/>
              <a:ahLst/>
              <a:cxnLst/>
              <a:rect l="l" t="t" r="r" b="b"/>
              <a:pathLst>
                <a:path w="271422" h="1427672">
                  <a:moveTo>
                    <a:pt x="135711" y="0"/>
                  </a:moveTo>
                  <a:lnTo>
                    <a:pt x="135711" y="0"/>
                  </a:lnTo>
                  <a:cubicBezTo>
                    <a:pt x="171704" y="0"/>
                    <a:pt x="206222" y="14298"/>
                    <a:pt x="231673" y="39749"/>
                  </a:cubicBezTo>
                  <a:cubicBezTo>
                    <a:pt x="257124" y="65199"/>
                    <a:pt x="271422" y="99718"/>
                    <a:pt x="271422" y="135711"/>
                  </a:cubicBezTo>
                  <a:lnTo>
                    <a:pt x="271422" y="1291961"/>
                  </a:lnTo>
                  <a:cubicBezTo>
                    <a:pt x="271422" y="1366912"/>
                    <a:pt x="210662" y="1427672"/>
                    <a:pt x="135711" y="1427672"/>
                  </a:cubicBezTo>
                  <a:lnTo>
                    <a:pt x="135711" y="1427672"/>
                  </a:lnTo>
                  <a:cubicBezTo>
                    <a:pt x="60760" y="1427672"/>
                    <a:pt x="0" y="1366912"/>
                    <a:pt x="0" y="1291961"/>
                  </a:cubicBezTo>
                  <a:lnTo>
                    <a:pt x="0" y="135711"/>
                  </a:lnTo>
                  <a:cubicBezTo>
                    <a:pt x="0" y="60760"/>
                    <a:pt x="60760" y="0"/>
                    <a:pt x="13571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0" y="-38100"/>
              <a:ext cx="271422" cy="14657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12005145" y="3504017"/>
            <a:ext cx="865416" cy="865416"/>
            <a:chOff x="0" y="0"/>
            <a:chExt cx="812800" cy="812800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88CE5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3" name="TextBox 53"/>
          <p:cNvSpPr txBox="1"/>
          <p:nvPr/>
        </p:nvSpPr>
        <p:spPr>
          <a:xfrm>
            <a:off x="13174332" y="3765275"/>
            <a:ext cx="4644480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79"/>
              </a:lnSpc>
              <a:spcBef>
                <a:spcPct val="0"/>
              </a:spcBef>
            </a:pPr>
            <a:r>
              <a:rPr lang="en-US" sz="2400" u="sng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hlinkClick r:id="rId8" tooltip="https://eylearning.udemy.com/course/sql-mysql-for-data-analytics-and-business-intelligence/"/>
              </a:rPr>
              <a:t>MySQL</a:t>
            </a:r>
            <a:r>
              <a:rPr lang="en-US" sz="2400" u="sng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hlinkClick r:id="rId8" tooltip="https://eylearning.udemy.com/course/sql-mysql-for-data-analytics-and-business-intelligence/"/>
              </a:rPr>
              <a:t> For DA and BA</a:t>
            </a:r>
          </a:p>
        </p:txBody>
      </p:sp>
      <p:sp>
        <p:nvSpPr>
          <p:cNvPr id="54" name="Freeform 54"/>
          <p:cNvSpPr/>
          <p:nvPr/>
        </p:nvSpPr>
        <p:spPr>
          <a:xfrm>
            <a:off x="10468508" y="6602705"/>
            <a:ext cx="7155504" cy="2199420"/>
          </a:xfrm>
          <a:custGeom>
            <a:avLst/>
            <a:gdLst/>
            <a:ahLst/>
            <a:cxnLst/>
            <a:rect l="l" t="t" r="r" b="b"/>
            <a:pathLst>
              <a:path w="7155504" h="2199420">
                <a:moveTo>
                  <a:pt x="0" y="0"/>
                </a:moveTo>
                <a:lnTo>
                  <a:pt x="7155504" y="0"/>
                </a:lnTo>
                <a:lnTo>
                  <a:pt x="7155504" y="2199420"/>
                </a:lnTo>
                <a:lnTo>
                  <a:pt x="0" y="21994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6000"/>
            </a:blip>
            <a:stretch>
              <a:fillRect l="-3999" r="-13096"/>
            </a:stretch>
          </a:blipFill>
        </p:spPr>
        <p:txBody>
          <a:bodyPr/>
          <a:lstStyle/>
          <a:p>
            <a:endParaRPr lang="en-IN"/>
          </a:p>
        </p:txBody>
      </p:sp>
      <p:grpSp>
        <p:nvGrpSpPr>
          <p:cNvPr id="55" name="Group 55"/>
          <p:cNvGrpSpPr/>
          <p:nvPr/>
        </p:nvGrpSpPr>
        <p:grpSpPr>
          <a:xfrm rot="-5400000">
            <a:off x="14601916" y="4790505"/>
            <a:ext cx="1268543" cy="5420692"/>
            <a:chOff x="0" y="0"/>
            <a:chExt cx="334102" cy="1427672"/>
          </a:xfrm>
        </p:grpSpPr>
        <p:sp>
          <p:nvSpPr>
            <p:cNvPr id="56" name="Freeform 56"/>
            <p:cNvSpPr/>
            <p:nvPr/>
          </p:nvSpPr>
          <p:spPr>
            <a:xfrm>
              <a:off x="0" y="0"/>
              <a:ext cx="334102" cy="1427672"/>
            </a:xfrm>
            <a:custGeom>
              <a:avLst/>
              <a:gdLst/>
              <a:ahLst/>
              <a:cxnLst/>
              <a:rect l="l" t="t" r="r" b="b"/>
              <a:pathLst>
                <a:path w="334102" h="1427672">
                  <a:moveTo>
                    <a:pt x="115957" y="0"/>
                  </a:moveTo>
                  <a:lnTo>
                    <a:pt x="218145" y="0"/>
                  </a:lnTo>
                  <a:cubicBezTo>
                    <a:pt x="282186" y="0"/>
                    <a:pt x="334102" y="51916"/>
                    <a:pt x="334102" y="115957"/>
                  </a:cubicBezTo>
                  <a:lnTo>
                    <a:pt x="334102" y="1311715"/>
                  </a:lnTo>
                  <a:cubicBezTo>
                    <a:pt x="334102" y="1375756"/>
                    <a:pt x="282186" y="1427672"/>
                    <a:pt x="218145" y="1427672"/>
                  </a:cubicBezTo>
                  <a:lnTo>
                    <a:pt x="115957" y="1427672"/>
                  </a:lnTo>
                  <a:cubicBezTo>
                    <a:pt x="51916" y="1427672"/>
                    <a:pt x="0" y="1375756"/>
                    <a:pt x="0" y="1311715"/>
                  </a:cubicBezTo>
                  <a:lnTo>
                    <a:pt x="0" y="115957"/>
                  </a:lnTo>
                  <a:cubicBezTo>
                    <a:pt x="0" y="51916"/>
                    <a:pt x="51916" y="0"/>
                    <a:pt x="115957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57" name="TextBox 57"/>
            <p:cNvSpPr txBox="1"/>
            <p:nvPr/>
          </p:nvSpPr>
          <p:spPr>
            <a:xfrm>
              <a:off x="0" y="-38100"/>
              <a:ext cx="334102" cy="14657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8" name="Group 58"/>
          <p:cNvGrpSpPr/>
          <p:nvPr/>
        </p:nvGrpSpPr>
        <p:grpSpPr>
          <a:xfrm>
            <a:off x="12005145" y="7068143"/>
            <a:ext cx="865416" cy="865416"/>
            <a:chOff x="0" y="0"/>
            <a:chExt cx="812800" cy="812800"/>
          </a:xfrm>
        </p:grpSpPr>
        <p:sp>
          <p:nvSpPr>
            <p:cNvPr id="59" name="Freeform 5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88CE5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60" name="TextBox 6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1" name="TextBox 61"/>
          <p:cNvSpPr txBox="1"/>
          <p:nvPr/>
        </p:nvSpPr>
        <p:spPr>
          <a:xfrm>
            <a:off x="13174332" y="7148426"/>
            <a:ext cx="366938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79"/>
              </a:lnSpc>
              <a:spcBef>
                <a:spcPct val="0"/>
              </a:spcBef>
            </a:pPr>
            <a:r>
              <a:rPr lang="en-US" sz="2399" u="sng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hlinkClick r:id="rId9" tooltip="https://eylearning.udemy.com/course/advanced-sql-server-masterclass-for-data-analysis/"/>
              </a:rPr>
              <a:t>Advanced SQL</a:t>
            </a:r>
            <a:r>
              <a:rPr lang="en-US" sz="2399" u="sng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hlinkClick r:id="rId9" tooltip="https://eylearning.udemy.com/course/advanced-sql-server-masterclass-for-data-analysis/"/>
              </a:rPr>
              <a:t> Server Masterclass</a:t>
            </a:r>
          </a:p>
        </p:txBody>
      </p:sp>
      <p:sp>
        <p:nvSpPr>
          <p:cNvPr id="62" name="Freeform 62"/>
          <p:cNvSpPr/>
          <p:nvPr/>
        </p:nvSpPr>
        <p:spPr>
          <a:xfrm>
            <a:off x="10468508" y="8457007"/>
            <a:ext cx="7155504" cy="2199420"/>
          </a:xfrm>
          <a:custGeom>
            <a:avLst/>
            <a:gdLst/>
            <a:ahLst/>
            <a:cxnLst/>
            <a:rect l="l" t="t" r="r" b="b"/>
            <a:pathLst>
              <a:path w="7155504" h="2199420">
                <a:moveTo>
                  <a:pt x="0" y="0"/>
                </a:moveTo>
                <a:lnTo>
                  <a:pt x="7155504" y="0"/>
                </a:lnTo>
                <a:lnTo>
                  <a:pt x="7155504" y="2199420"/>
                </a:lnTo>
                <a:lnTo>
                  <a:pt x="0" y="21994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6000"/>
            </a:blip>
            <a:stretch>
              <a:fillRect l="-3999" r="-13096"/>
            </a:stretch>
          </a:blipFill>
        </p:spPr>
        <p:txBody>
          <a:bodyPr/>
          <a:lstStyle/>
          <a:p>
            <a:endParaRPr lang="en-IN"/>
          </a:p>
        </p:txBody>
      </p:sp>
      <p:grpSp>
        <p:nvGrpSpPr>
          <p:cNvPr id="63" name="Group 63"/>
          <p:cNvGrpSpPr/>
          <p:nvPr/>
        </p:nvGrpSpPr>
        <p:grpSpPr>
          <a:xfrm rot="-5400000">
            <a:off x="14601916" y="6644807"/>
            <a:ext cx="1268543" cy="5420692"/>
            <a:chOff x="0" y="0"/>
            <a:chExt cx="334102" cy="1427672"/>
          </a:xfrm>
        </p:grpSpPr>
        <p:sp>
          <p:nvSpPr>
            <p:cNvPr id="64" name="Freeform 64"/>
            <p:cNvSpPr/>
            <p:nvPr/>
          </p:nvSpPr>
          <p:spPr>
            <a:xfrm>
              <a:off x="0" y="0"/>
              <a:ext cx="334102" cy="1427672"/>
            </a:xfrm>
            <a:custGeom>
              <a:avLst/>
              <a:gdLst/>
              <a:ahLst/>
              <a:cxnLst/>
              <a:rect l="l" t="t" r="r" b="b"/>
              <a:pathLst>
                <a:path w="334102" h="1427672">
                  <a:moveTo>
                    <a:pt x="115957" y="0"/>
                  </a:moveTo>
                  <a:lnTo>
                    <a:pt x="218145" y="0"/>
                  </a:lnTo>
                  <a:cubicBezTo>
                    <a:pt x="282186" y="0"/>
                    <a:pt x="334102" y="51916"/>
                    <a:pt x="334102" y="115957"/>
                  </a:cubicBezTo>
                  <a:lnTo>
                    <a:pt x="334102" y="1311715"/>
                  </a:lnTo>
                  <a:cubicBezTo>
                    <a:pt x="334102" y="1375756"/>
                    <a:pt x="282186" y="1427672"/>
                    <a:pt x="218145" y="1427672"/>
                  </a:cubicBezTo>
                  <a:lnTo>
                    <a:pt x="115957" y="1427672"/>
                  </a:lnTo>
                  <a:cubicBezTo>
                    <a:pt x="51916" y="1427672"/>
                    <a:pt x="0" y="1375756"/>
                    <a:pt x="0" y="1311715"/>
                  </a:cubicBezTo>
                  <a:lnTo>
                    <a:pt x="0" y="115957"/>
                  </a:lnTo>
                  <a:cubicBezTo>
                    <a:pt x="0" y="51916"/>
                    <a:pt x="51916" y="0"/>
                    <a:pt x="115957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65" name="TextBox 65"/>
            <p:cNvSpPr txBox="1"/>
            <p:nvPr/>
          </p:nvSpPr>
          <p:spPr>
            <a:xfrm>
              <a:off x="0" y="-38100"/>
              <a:ext cx="334102" cy="14657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6" name="Group 66"/>
          <p:cNvGrpSpPr/>
          <p:nvPr/>
        </p:nvGrpSpPr>
        <p:grpSpPr>
          <a:xfrm>
            <a:off x="12005145" y="8922446"/>
            <a:ext cx="865416" cy="865416"/>
            <a:chOff x="0" y="0"/>
            <a:chExt cx="812800" cy="812800"/>
          </a:xfrm>
        </p:grpSpPr>
        <p:sp>
          <p:nvSpPr>
            <p:cNvPr id="67" name="Freeform 6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88CE5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68" name="TextBox 6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9" name="TextBox 69"/>
          <p:cNvSpPr txBox="1"/>
          <p:nvPr/>
        </p:nvSpPr>
        <p:spPr>
          <a:xfrm>
            <a:off x="13174332" y="9002729"/>
            <a:ext cx="4449680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79"/>
              </a:lnSpc>
              <a:spcBef>
                <a:spcPct val="0"/>
              </a:spcBef>
            </a:pPr>
            <a:r>
              <a:rPr lang="en-US" sz="2399" u="sng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hlinkClick r:id="rId10" tooltip="https://leetcode.com/studyplan/top-sql-50/"/>
              </a:rPr>
              <a:t>Practice Top 50 SQL Qu</a:t>
            </a:r>
            <a:r>
              <a:rPr lang="en-US" sz="2399" u="sng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hlinkClick r:id="rId10" tooltip="https://leetcode.com/studyplan/top-sql-50/"/>
              </a:rPr>
              <a:t>estions</a:t>
            </a:r>
          </a:p>
        </p:txBody>
      </p:sp>
      <p:pic>
        <p:nvPicPr>
          <p:cNvPr id="70" name="Graphic 69" descr="Scribble with solid fill">
            <a:extLst>
              <a:ext uri="{FF2B5EF4-FFF2-40B4-BE49-F238E27FC236}">
                <a16:creationId xmlns:a16="http://schemas.microsoft.com/office/drawing/2014/main" id="{7AD3BF1C-88BE-9BBB-7D6C-350D2947AF5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12237963" y="358386"/>
            <a:ext cx="399780" cy="399780"/>
          </a:xfrm>
          <a:prstGeom prst="rect">
            <a:avLst/>
          </a:prstGeom>
        </p:spPr>
      </p:pic>
      <p:pic>
        <p:nvPicPr>
          <p:cNvPr id="71" name="Graphic 70" descr="Open book with solid fill">
            <a:extLst>
              <a:ext uri="{FF2B5EF4-FFF2-40B4-BE49-F238E27FC236}">
                <a16:creationId xmlns:a16="http://schemas.microsoft.com/office/drawing/2014/main" id="{886BBAF3-B068-BDC9-B1D1-E7397AAA2E5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12237963" y="702936"/>
            <a:ext cx="399781" cy="399781"/>
          </a:xfrm>
          <a:prstGeom prst="rect">
            <a:avLst/>
          </a:prstGeom>
        </p:spPr>
      </p:pic>
      <p:pic>
        <p:nvPicPr>
          <p:cNvPr id="72" name="Graphic 71" descr="Open book with solid fill">
            <a:extLst>
              <a:ext uri="{FF2B5EF4-FFF2-40B4-BE49-F238E27FC236}">
                <a16:creationId xmlns:a16="http://schemas.microsoft.com/office/drawing/2014/main" id="{B6FD8C2B-17EC-D035-F5AD-FBAEBDE9B77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12167853" y="2075064"/>
            <a:ext cx="540000" cy="540000"/>
          </a:xfrm>
          <a:prstGeom prst="rect">
            <a:avLst/>
          </a:prstGeom>
        </p:spPr>
      </p:pic>
      <p:pic>
        <p:nvPicPr>
          <p:cNvPr id="73" name="Graphic 72" descr="Presentation with media with solid fill">
            <a:extLst>
              <a:ext uri="{FF2B5EF4-FFF2-40B4-BE49-F238E27FC236}">
                <a16:creationId xmlns:a16="http://schemas.microsoft.com/office/drawing/2014/main" id="{92564017-7E96-FDEC-A0C3-805B4FE2EFB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2167853" y="3666725"/>
            <a:ext cx="540000" cy="540000"/>
          </a:xfrm>
          <a:prstGeom prst="rect">
            <a:avLst/>
          </a:prstGeom>
        </p:spPr>
      </p:pic>
      <p:pic>
        <p:nvPicPr>
          <p:cNvPr id="74" name="Graphic 73" descr="Open book with solid fill">
            <a:extLst>
              <a:ext uri="{FF2B5EF4-FFF2-40B4-BE49-F238E27FC236}">
                <a16:creationId xmlns:a16="http://schemas.microsoft.com/office/drawing/2014/main" id="{AA06D1D4-1602-3262-0FD6-306FB788107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12167853" y="5376549"/>
            <a:ext cx="540000" cy="540000"/>
          </a:xfrm>
          <a:prstGeom prst="rect">
            <a:avLst/>
          </a:prstGeom>
        </p:spPr>
      </p:pic>
      <p:pic>
        <p:nvPicPr>
          <p:cNvPr id="75" name="Graphic 74" descr="Presentation with media with solid fill">
            <a:extLst>
              <a:ext uri="{FF2B5EF4-FFF2-40B4-BE49-F238E27FC236}">
                <a16:creationId xmlns:a16="http://schemas.microsoft.com/office/drawing/2014/main" id="{6C9838A3-2174-C261-9387-5D10C74C22C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2167853" y="7230851"/>
            <a:ext cx="540000" cy="540000"/>
          </a:xfrm>
          <a:prstGeom prst="rect">
            <a:avLst/>
          </a:prstGeom>
        </p:spPr>
      </p:pic>
      <p:pic>
        <p:nvPicPr>
          <p:cNvPr id="76" name="Graphic 75" descr="Scribble with solid fill">
            <a:extLst>
              <a:ext uri="{FF2B5EF4-FFF2-40B4-BE49-F238E27FC236}">
                <a16:creationId xmlns:a16="http://schemas.microsoft.com/office/drawing/2014/main" id="{A280DA12-8B0B-2C81-40F7-249CFB74C72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12237963" y="8971169"/>
            <a:ext cx="399780" cy="399780"/>
          </a:xfrm>
          <a:prstGeom prst="rect">
            <a:avLst/>
          </a:prstGeom>
        </p:spPr>
      </p:pic>
      <p:pic>
        <p:nvPicPr>
          <p:cNvPr id="77" name="Graphic 76" descr="Open book with solid fill">
            <a:extLst>
              <a:ext uri="{FF2B5EF4-FFF2-40B4-BE49-F238E27FC236}">
                <a16:creationId xmlns:a16="http://schemas.microsoft.com/office/drawing/2014/main" id="{FA7A66A7-19A1-F79A-1C56-C23F2C53829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12237963" y="9315719"/>
            <a:ext cx="399781" cy="399781"/>
          </a:xfrm>
          <a:prstGeom prst="rect">
            <a:avLst/>
          </a:prstGeom>
        </p:spPr>
      </p:pic>
      <p:pic>
        <p:nvPicPr>
          <p:cNvPr id="78" name="Graphic 77">
            <a:extLst>
              <a:ext uri="{FF2B5EF4-FFF2-40B4-BE49-F238E27FC236}">
                <a16:creationId xmlns:a16="http://schemas.microsoft.com/office/drawing/2014/main" id="{4B23FD9B-1584-A0D9-4628-C2A15BACF0F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57966" y="1714500"/>
            <a:ext cx="867592" cy="86759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600950" y="0"/>
            <a:ext cx="5742542" cy="10287000"/>
            <a:chOff x="0" y="0"/>
            <a:chExt cx="1512439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12439" cy="2709333"/>
            </a:xfrm>
            <a:custGeom>
              <a:avLst/>
              <a:gdLst/>
              <a:ahLst/>
              <a:cxnLst/>
              <a:rect l="l" t="t" r="r" b="b"/>
              <a:pathLst>
                <a:path w="1512439" h="2709333">
                  <a:moveTo>
                    <a:pt x="0" y="0"/>
                  </a:moveTo>
                  <a:lnTo>
                    <a:pt x="1512439" y="0"/>
                  </a:lnTo>
                  <a:lnTo>
                    <a:pt x="1512439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2E2E38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512439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593523" y="0"/>
            <a:ext cx="5749969" cy="10287000"/>
            <a:chOff x="0" y="0"/>
            <a:chExt cx="890821" cy="15937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90821" cy="1593725"/>
            </a:xfrm>
            <a:custGeom>
              <a:avLst/>
              <a:gdLst/>
              <a:ahLst/>
              <a:cxnLst/>
              <a:rect l="l" t="t" r="r" b="b"/>
              <a:pathLst>
                <a:path w="890821" h="1593725">
                  <a:moveTo>
                    <a:pt x="0" y="0"/>
                  </a:moveTo>
                  <a:lnTo>
                    <a:pt x="890821" y="0"/>
                  </a:lnTo>
                  <a:lnTo>
                    <a:pt x="890821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2">
                <a:alphaModFix amt="19999"/>
              </a:blip>
              <a:stretch>
                <a:fillRect l="-147807" r="-20307"/>
              </a:stretch>
            </a:blipFill>
          </p:spPr>
          <p:txBody>
            <a:bodyPr/>
            <a:lstStyle/>
            <a:p>
              <a:endParaRPr lang="en-IN"/>
            </a:p>
          </p:txBody>
        </p:sp>
      </p:grpSp>
      <p:grpSp>
        <p:nvGrpSpPr>
          <p:cNvPr id="7" name="Group 7"/>
          <p:cNvGrpSpPr/>
          <p:nvPr/>
        </p:nvGrpSpPr>
        <p:grpSpPr>
          <a:xfrm rot="-5400000">
            <a:off x="-1021004" y="1021004"/>
            <a:ext cx="10287000" cy="8244992"/>
            <a:chOff x="0" y="0"/>
            <a:chExt cx="2709333" cy="217152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709333" cy="2171521"/>
            </a:xfrm>
            <a:custGeom>
              <a:avLst/>
              <a:gdLst/>
              <a:ahLst/>
              <a:cxnLst/>
              <a:rect l="l" t="t" r="r" b="b"/>
              <a:pathLst>
                <a:path w="2709333" h="2171521">
                  <a:moveTo>
                    <a:pt x="0" y="0"/>
                  </a:moveTo>
                  <a:lnTo>
                    <a:pt x="2709333" y="0"/>
                  </a:lnTo>
                  <a:lnTo>
                    <a:pt x="2709333" y="2171521"/>
                  </a:lnTo>
                  <a:lnTo>
                    <a:pt x="0" y="2171521"/>
                  </a:lnTo>
                  <a:close/>
                </a:path>
              </a:pathLst>
            </a:custGeom>
            <a:solidFill>
              <a:srgbClr val="188CE5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709333" cy="22096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0" y="-111090"/>
            <a:ext cx="8244992" cy="10509180"/>
          </a:xfrm>
          <a:custGeom>
            <a:avLst/>
            <a:gdLst/>
            <a:ahLst/>
            <a:cxnLst/>
            <a:rect l="l" t="t" r="r" b="b"/>
            <a:pathLst>
              <a:path w="8244992" h="10509180">
                <a:moveTo>
                  <a:pt x="0" y="0"/>
                </a:moveTo>
                <a:lnTo>
                  <a:pt x="8244992" y="0"/>
                </a:lnTo>
                <a:lnTo>
                  <a:pt x="8244992" y="10509180"/>
                </a:lnTo>
                <a:lnTo>
                  <a:pt x="0" y="105091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999"/>
            </a:blip>
            <a:stretch>
              <a:fillRect l="-19079" r="-102592"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11" name="AutoShape 11"/>
          <p:cNvSpPr/>
          <p:nvPr/>
        </p:nvSpPr>
        <p:spPr>
          <a:xfrm flipV="1">
            <a:off x="539382" y="5979682"/>
            <a:ext cx="1458169" cy="0"/>
          </a:xfrm>
          <a:prstGeom prst="line">
            <a:avLst/>
          </a:prstGeom>
          <a:ln w="476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IN"/>
          </a:p>
        </p:txBody>
      </p:sp>
      <p:grpSp>
        <p:nvGrpSpPr>
          <p:cNvPr id="12" name="Group 12"/>
          <p:cNvGrpSpPr/>
          <p:nvPr/>
        </p:nvGrpSpPr>
        <p:grpSpPr>
          <a:xfrm>
            <a:off x="90407" y="1629681"/>
            <a:ext cx="1202710" cy="1172646"/>
            <a:chOff x="0" y="0"/>
            <a:chExt cx="812800" cy="792480"/>
          </a:xfrm>
        </p:grpSpPr>
        <p:sp>
          <p:nvSpPr>
            <p:cNvPr id="13" name="Freeform 13"/>
            <p:cNvSpPr/>
            <p:nvPr/>
          </p:nvSpPr>
          <p:spPr>
            <a:xfrm>
              <a:off x="30670" y="0"/>
              <a:ext cx="751460" cy="751052"/>
            </a:xfrm>
            <a:custGeom>
              <a:avLst/>
              <a:gdLst/>
              <a:ahLst/>
              <a:cxnLst/>
              <a:rect l="l" t="t" r="r" b="b"/>
              <a:pathLst>
                <a:path w="751460" h="751052">
                  <a:moveTo>
                    <a:pt x="668573" y="140945"/>
                  </a:moveTo>
                  <a:lnTo>
                    <a:pt x="669597" y="142228"/>
                  </a:lnTo>
                  <a:cubicBezTo>
                    <a:pt x="740714" y="231323"/>
                    <a:pt x="767407" y="347946"/>
                    <a:pt x="742125" y="459105"/>
                  </a:cubicBezTo>
                  <a:lnTo>
                    <a:pt x="742125" y="459105"/>
                  </a:lnTo>
                  <a:cubicBezTo>
                    <a:pt x="716844" y="570259"/>
                    <a:pt x="642322" y="663852"/>
                    <a:pt x="539655" y="713388"/>
                  </a:cubicBezTo>
                  <a:lnTo>
                    <a:pt x="538925" y="713740"/>
                  </a:lnTo>
                  <a:cubicBezTo>
                    <a:pt x="435816" y="763489"/>
                    <a:pt x="315644" y="763489"/>
                    <a:pt x="212535" y="713740"/>
                  </a:cubicBezTo>
                  <a:lnTo>
                    <a:pt x="211805" y="713388"/>
                  </a:lnTo>
                  <a:cubicBezTo>
                    <a:pt x="109138" y="663852"/>
                    <a:pt x="34616" y="570259"/>
                    <a:pt x="9335" y="459105"/>
                  </a:cubicBezTo>
                  <a:lnTo>
                    <a:pt x="9335" y="459105"/>
                  </a:lnTo>
                  <a:cubicBezTo>
                    <a:pt x="-15947" y="347946"/>
                    <a:pt x="10746" y="231323"/>
                    <a:pt x="81863" y="142228"/>
                  </a:cubicBezTo>
                  <a:lnTo>
                    <a:pt x="82887" y="140945"/>
                  </a:lnTo>
                  <a:cubicBezTo>
                    <a:pt x="153986" y="51872"/>
                    <a:pt x="261760" y="0"/>
                    <a:pt x="375730" y="0"/>
                  </a:cubicBezTo>
                  <a:lnTo>
                    <a:pt x="375730" y="0"/>
                  </a:lnTo>
                  <a:cubicBezTo>
                    <a:pt x="489700" y="0"/>
                    <a:pt x="597474" y="51872"/>
                    <a:pt x="668573" y="140945"/>
                  </a:cubicBezTo>
                  <a:close/>
                </a:path>
              </a:pathLst>
            </a:custGeom>
            <a:gradFill rotWithShape="1">
              <a:gsLst>
                <a:gs pos="0">
                  <a:srgbClr val="FFE600">
                    <a:alpha val="36000"/>
                  </a:srgbClr>
                </a:gs>
                <a:gs pos="50000">
                  <a:srgbClr val="A420F8">
                    <a:alpha val="36000"/>
                  </a:srgbClr>
                </a:gs>
                <a:gs pos="100000">
                  <a:srgbClr val="5C94F9">
                    <a:alpha val="36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IN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25177" y="70469"/>
              <a:ext cx="562445" cy="5863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10468508" y="1522868"/>
            <a:ext cx="7155504" cy="2199420"/>
          </a:xfrm>
          <a:custGeom>
            <a:avLst/>
            <a:gdLst/>
            <a:ahLst/>
            <a:cxnLst/>
            <a:rect l="l" t="t" r="r" b="b"/>
            <a:pathLst>
              <a:path w="7155504" h="2199420">
                <a:moveTo>
                  <a:pt x="0" y="0"/>
                </a:moveTo>
                <a:lnTo>
                  <a:pt x="7155504" y="0"/>
                </a:lnTo>
                <a:lnTo>
                  <a:pt x="7155504" y="2199420"/>
                </a:lnTo>
                <a:lnTo>
                  <a:pt x="0" y="21994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6000"/>
            </a:blip>
            <a:stretch>
              <a:fillRect l="-5249" r="-11845"/>
            </a:stretch>
          </a:blipFill>
        </p:spPr>
        <p:txBody>
          <a:bodyPr/>
          <a:lstStyle/>
          <a:p>
            <a:endParaRPr lang="en-IN"/>
          </a:p>
        </p:txBody>
      </p:sp>
      <p:grpSp>
        <p:nvGrpSpPr>
          <p:cNvPr id="17" name="Group 17"/>
          <p:cNvGrpSpPr/>
          <p:nvPr/>
        </p:nvGrpSpPr>
        <p:grpSpPr>
          <a:xfrm rot="-5400000">
            <a:off x="14400352" y="-689061"/>
            <a:ext cx="1671670" cy="5420692"/>
            <a:chOff x="0" y="0"/>
            <a:chExt cx="440275" cy="1427672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40275" cy="1427672"/>
            </a:xfrm>
            <a:custGeom>
              <a:avLst/>
              <a:gdLst/>
              <a:ahLst/>
              <a:cxnLst/>
              <a:rect l="l" t="t" r="r" b="b"/>
              <a:pathLst>
                <a:path w="440275" h="1427672">
                  <a:moveTo>
                    <a:pt x="87994" y="0"/>
                  </a:moveTo>
                  <a:lnTo>
                    <a:pt x="352282" y="0"/>
                  </a:lnTo>
                  <a:cubicBezTo>
                    <a:pt x="400879" y="0"/>
                    <a:pt x="440275" y="39396"/>
                    <a:pt x="440275" y="87994"/>
                  </a:cubicBezTo>
                  <a:lnTo>
                    <a:pt x="440275" y="1339678"/>
                  </a:lnTo>
                  <a:cubicBezTo>
                    <a:pt x="440275" y="1363016"/>
                    <a:pt x="431005" y="1385397"/>
                    <a:pt x="414503" y="1401899"/>
                  </a:cubicBezTo>
                  <a:cubicBezTo>
                    <a:pt x="398001" y="1418401"/>
                    <a:pt x="375619" y="1427672"/>
                    <a:pt x="352282" y="1427672"/>
                  </a:cubicBezTo>
                  <a:lnTo>
                    <a:pt x="87994" y="1427672"/>
                  </a:lnTo>
                  <a:cubicBezTo>
                    <a:pt x="39396" y="1427672"/>
                    <a:pt x="0" y="1388276"/>
                    <a:pt x="0" y="1339678"/>
                  </a:cubicBezTo>
                  <a:lnTo>
                    <a:pt x="0" y="87994"/>
                  </a:lnTo>
                  <a:cubicBezTo>
                    <a:pt x="0" y="39396"/>
                    <a:pt x="39396" y="0"/>
                    <a:pt x="87994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440275" cy="14657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2005145" y="1588577"/>
            <a:ext cx="865416" cy="865416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88CE5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13174332" y="1849835"/>
            <a:ext cx="4644480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79"/>
              </a:lnSpc>
              <a:spcBef>
                <a:spcPct val="0"/>
              </a:spcBef>
            </a:pPr>
            <a:r>
              <a:rPr lang="en-US" sz="2400" u="sng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hlinkClick r:id="rId5" tooltip="https://learndataworld.com/exploratory-data-analysis-eda/"/>
              </a:rPr>
              <a:t>Explorato</a:t>
            </a:r>
            <a:r>
              <a:rPr lang="en-US" sz="2400" u="sng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hlinkClick r:id="rId5" tooltip="https://learndataworld.com/exploratory-data-analysis-eda/"/>
              </a:rPr>
              <a:t>ry Data Analysis</a:t>
            </a:r>
          </a:p>
        </p:txBody>
      </p:sp>
      <p:sp>
        <p:nvSpPr>
          <p:cNvPr id="24" name="Freeform 24"/>
          <p:cNvSpPr/>
          <p:nvPr/>
        </p:nvSpPr>
        <p:spPr>
          <a:xfrm>
            <a:off x="10468508" y="3427767"/>
            <a:ext cx="7155504" cy="2199420"/>
          </a:xfrm>
          <a:custGeom>
            <a:avLst/>
            <a:gdLst/>
            <a:ahLst/>
            <a:cxnLst/>
            <a:rect l="l" t="t" r="r" b="b"/>
            <a:pathLst>
              <a:path w="7155504" h="2199420">
                <a:moveTo>
                  <a:pt x="0" y="0"/>
                </a:moveTo>
                <a:lnTo>
                  <a:pt x="7155504" y="0"/>
                </a:lnTo>
                <a:lnTo>
                  <a:pt x="7155504" y="2199420"/>
                </a:lnTo>
                <a:lnTo>
                  <a:pt x="0" y="21994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6000"/>
            </a:blip>
            <a:stretch>
              <a:fillRect l="-3999" r="-13096"/>
            </a:stretch>
          </a:blipFill>
        </p:spPr>
        <p:txBody>
          <a:bodyPr/>
          <a:lstStyle/>
          <a:p>
            <a:endParaRPr lang="en-IN"/>
          </a:p>
        </p:txBody>
      </p:sp>
      <p:grpSp>
        <p:nvGrpSpPr>
          <p:cNvPr id="25" name="Group 25"/>
          <p:cNvGrpSpPr/>
          <p:nvPr/>
        </p:nvGrpSpPr>
        <p:grpSpPr>
          <a:xfrm rot="-5400000">
            <a:off x="14400352" y="1392878"/>
            <a:ext cx="1671670" cy="5420692"/>
            <a:chOff x="0" y="0"/>
            <a:chExt cx="440275" cy="1427672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40275" cy="1427672"/>
            </a:xfrm>
            <a:custGeom>
              <a:avLst/>
              <a:gdLst/>
              <a:ahLst/>
              <a:cxnLst/>
              <a:rect l="l" t="t" r="r" b="b"/>
              <a:pathLst>
                <a:path w="440275" h="1427672">
                  <a:moveTo>
                    <a:pt x="87994" y="0"/>
                  </a:moveTo>
                  <a:lnTo>
                    <a:pt x="352282" y="0"/>
                  </a:lnTo>
                  <a:cubicBezTo>
                    <a:pt x="400879" y="0"/>
                    <a:pt x="440275" y="39396"/>
                    <a:pt x="440275" y="87994"/>
                  </a:cubicBezTo>
                  <a:lnTo>
                    <a:pt x="440275" y="1339678"/>
                  </a:lnTo>
                  <a:cubicBezTo>
                    <a:pt x="440275" y="1363016"/>
                    <a:pt x="431005" y="1385397"/>
                    <a:pt x="414503" y="1401899"/>
                  </a:cubicBezTo>
                  <a:cubicBezTo>
                    <a:pt x="398001" y="1418401"/>
                    <a:pt x="375619" y="1427672"/>
                    <a:pt x="352282" y="1427672"/>
                  </a:cubicBezTo>
                  <a:lnTo>
                    <a:pt x="87994" y="1427672"/>
                  </a:lnTo>
                  <a:cubicBezTo>
                    <a:pt x="39396" y="1427672"/>
                    <a:pt x="0" y="1388276"/>
                    <a:pt x="0" y="1339678"/>
                  </a:cubicBezTo>
                  <a:lnTo>
                    <a:pt x="0" y="87994"/>
                  </a:lnTo>
                  <a:cubicBezTo>
                    <a:pt x="0" y="39396"/>
                    <a:pt x="39396" y="0"/>
                    <a:pt x="87994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38100"/>
              <a:ext cx="440275" cy="14657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2005145" y="3670516"/>
            <a:ext cx="865416" cy="865416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88CE5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1" name="TextBox 31"/>
          <p:cNvSpPr txBox="1"/>
          <p:nvPr/>
        </p:nvSpPr>
        <p:spPr>
          <a:xfrm>
            <a:off x="13174332" y="3750799"/>
            <a:ext cx="4210861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79"/>
              </a:lnSpc>
              <a:spcBef>
                <a:spcPct val="0"/>
              </a:spcBef>
            </a:pPr>
            <a:r>
              <a:rPr lang="en-US" sz="2399" u="sng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hlinkClick r:id="rId6" tooltip="https://www.geeksforgeeks.org/steps-for-mastering-exploratory-data-analysis-eda-steps/"/>
              </a:rPr>
              <a:t>Steps for Mastering</a:t>
            </a:r>
            <a:r>
              <a:rPr lang="en-US" sz="2399" u="sng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hlinkClick r:id="rId6" tooltip="https://www.geeksforgeeks.org/steps-for-mastering-exploratory-data-analysis-eda-steps/"/>
              </a:rPr>
              <a:t> Exploratory Data Analysis</a:t>
            </a:r>
          </a:p>
        </p:txBody>
      </p:sp>
      <p:sp>
        <p:nvSpPr>
          <p:cNvPr id="32" name="Freeform 32"/>
          <p:cNvSpPr/>
          <p:nvPr/>
        </p:nvSpPr>
        <p:spPr>
          <a:xfrm>
            <a:off x="10468508" y="5627187"/>
            <a:ext cx="7155504" cy="2199420"/>
          </a:xfrm>
          <a:custGeom>
            <a:avLst/>
            <a:gdLst/>
            <a:ahLst/>
            <a:cxnLst/>
            <a:rect l="l" t="t" r="r" b="b"/>
            <a:pathLst>
              <a:path w="7155504" h="2199420">
                <a:moveTo>
                  <a:pt x="0" y="0"/>
                </a:moveTo>
                <a:lnTo>
                  <a:pt x="7155504" y="0"/>
                </a:lnTo>
                <a:lnTo>
                  <a:pt x="7155504" y="2199420"/>
                </a:lnTo>
                <a:lnTo>
                  <a:pt x="0" y="21994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6000"/>
            </a:blip>
            <a:stretch>
              <a:fillRect l="-3999" r="-13096"/>
            </a:stretch>
          </a:blipFill>
        </p:spPr>
        <p:txBody>
          <a:bodyPr/>
          <a:lstStyle/>
          <a:p>
            <a:endParaRPr lang="en-IN"/>
          </a:p>
        </p:txBody>
      </p:sp>
      <p:grpSp>
        <p:nvGrpSpPr>
          <p:cNvPr id="33" name="Group 33"/>
          <p:cNvGrpSpPr/>
          <p:nvPr/>
        </p:nvGrpSpPr>
        <p:grpSpPr>
          <a:xfrm rot="-5400000">
            <a:off x="14400352" y="3474123"/>
            <a:ext cx="1671670" cy="5420692"/>
            <a:chOff x="0" y="0"/>
            <a:chExt cx="440275" cy="1427672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440275" cy="1427672"/>
            </a:xfrm>
            <a:custGeom>
              <a:avLst/>
              <a:gdLst/>
              <a:ahLst/>
              <a:cxnLst/>
              <a:rect l="l" t="t" r="r" b="b"/>
              <a:pathLst>
                <a:path w="440275" h="1427672">
                  <a:moveTo>
                    <a:pt x="87994" y="0"/>
                  </a:moveTo>
                  <a:lnTo>
                    <a:pt x="352282" y="0"/>
                  </a:lnTo>
                  <a:cubicBezTo>
                    <a:pt x="400879" y="0"/>
                    <a:pt x="440275" y="39396"/>
                    <a:pt x="440275" y="87994"/>
                  </a:cubicBezTo>
                  <a:lnTo>
                    <a:pt x="440275" y="1339678"/>
                  </a:lnTo>
                  <a:cubicBezTo>
                    <a:pt x="440275" y="1363016"/>
                    <a:pt x="431005" y="1385397"/>
                    <a:pt x="414503" y="1401899"/>
                  </a:cubicBezTo>
                  <a:cubicBezTo>
                    <a:pt x="398001" y="1418401"/>
                    <a:pt x="375619" y="1427672"/>
                    <a:pt x="352282" y="1427672"/>
                  </a:cubicBezTo>
                  <a:lnTo>
                    <a:pt x="87994" y="1427672"/>
                  </a:lnTo>
                  <a:cubicBezTo>
                    <a:pt x="39396" y="1427672"/>
                    <a:pt x="0" y="1388276"/>
                    <a:pt x="0" y="1339678"/>
                  </a:cubicBezTo>
                  <a:lnTo>
                    <a:pt x="0" y="87994"/>
                  </a:lnTo>
                  <a:cubicBezTo>
                    <a:pt x="0" y="39396"/>
                    <a:pt x="39396" y="0"/>
                    <a:pt x="87994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-38100"/>
              <a:ext cx="440275" cy="14657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12005145" y="5751762"/>
            <a:ext cx="865416" cy="865416"/>
            <a:chOff x="0" y="0"/>
            <a:chExt cx="812800" cy="8128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88CE5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9" name="TextBox 39"/>
          <p:cNvSpPr txBox="1"/>
          <p:nvPr/>
        </p:nvSpPr>
        <p:spPr>
          <a:xfrm>
            <a:off x="13174332" y="6013020"/>
            <a:ext cx="3844178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79"/>
              </a:lnSpc>
              <a:spcBef>
                <a:spcPct val="0"/>
              </a:spcBef>
            </a:pPr>
            <a:r>
              <a:rPr lang="en-US" sz="2399" u="sng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hlinkClick r:id="rId7" tooltip="https://www.youtube.com/playlist?list=PLm8I8moAHiH1_n4Y1wE0seb-htscpN9o6"/>
              </a:rPr>
              <a:t> </a:t>
            </a:r>
            <a:r>
              <a:rPr lang="en-US" sz="2399" u="sng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hlinkClick r:id="rId8" tooltip="https://www.geeksforgeeks.org/what-is-exploratory-data-analysis/"/>
              </a:rPr>
              <a:t>EDA</a:t>
            </a:r>
            <a:r>
              <a:rPr lang="en-US" sz="2399" u="sng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hlinkClick r:id="rId8" tooltip="https://www.geeksforgeeks.org/what-is-exploratory-data-analysis/"/>
              </a:rPr>
              <a:t> and its Types</a:t>
            </a:r>
          </a:p>
        </p:txBody>
      </p:sp>
      <p:sp>
        <p:nvSpPr>
          <p:cNvPr id="40" name="Freeform 40"/>
          <p:cNvSpPr/>
          <p:nvPr/>
        </p:nvSpPr>
        <p:spPr>
          <a:xfrm>
            <a:off x="10663308" y="7826607"/>
            <a:ext cx="7155504" cy="2199420"/>
          </a:xfrm>
          <a:custGeom>
            <a:avLst/>
            <a:gdLst/>
            <a:ahLst/>
            <a:cxnLst/>
            <a:rect l="l" t="t" r="r" b="b"/>
            <a:pathLst>
              <a:path w="7155504" h="2199420">
                <a:moveTo>
                  <a:pt x="0" y="0"/>
                </a:moveTo>
                <a:lnTo>
                  <a:pt x="7155504" y="0"/>
                </a:lnTo>
                <a:lnTo>
                  <a:pt x="7155504" y="2199420"/>
                </a:lnTo>
                <a:lnTo>
                  <a:pt x="0" y="21994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6000"/>
            </a:blip>
            <a:stretch>
              <a:fillRect l="-3999" r="-13096"/>
            </a:stretch>
          </a:blipFill>
        </p:spPr>
        <p:txBody>
          <a:bodyPr/>
          <a:lstStyle/>
          <a:p>
            <a:endParaRPr lang="en-IN"/>
          </a:p>
        </p:txBody>
      </p:sp>
      <p:grpSp>
        <p:nvGrpSpPr>
          <p:cNvPr id="41" name="Group 41"/>
          <p:cNvGrpSpPr/>
          <p:nvPr/>
        </p:nvGrpSpPr>
        <p:grpSpPr>
          <a:xfrm rot="-5400000">
            <a:off x="14400352" y="5555369"/>
            <a:ext cx="1671670" cy="5420692"/>
            <a:chOff x="0" y="0"/>
            <a:chExt cx="440275" cy="1427672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440275" cy="1427672"/>
            </a:xfrm>
            <a:custGeom>
              <a:avLst/>
              <a:gdLst/>
              <a:ahLst/>
              <a:cxnLst/>
              <a:rect l="l" t="t" r="r" b="b"/>
              <a:pathLst>
                <a:path w="440275" h="1427672">
                  <a:moveTo>
                    <a:pt x="87994" y="0"/>
                  </a:moveTo>
                  <a:lnTo>
                    <a:pt x="352282" y="0"/>
                  </a:lnTo>
                  <a:cubicBezTo>
                    <a:pt x="400879" y="0"/>
                    <a:pt x="440275" y="39396"/>
                    <a:pt x="440275" y="87994"/>
                  </a:cubicBezTo>
                  <a:lnTo>
                    <a:pt x="440275" y="1339678"/>
                  </a:lnTo>
                  <a:cubicBezTo>
                    <a:pt x="440275" y="1363016"/>
                    <a:pt x="431005" y="1385397"/>
                    <a:pt x="414503" y="1401899"/>
                  </a:cubicBezTo>
                  <a:cubicBezTo>
                    <a:pt x="398001" y="1418401"/>
                    <a:pt x="375619" y="1427672"/>
                    <a:pt x="352282" y="1427672"/>
                  </a:cubicBezTo>
                  <a:lnTo>
                    <a:pt x="87994" y="1427672"/>
                  </a:lnTo>
                  <a:cubicBezTo>
                    <a:pt x="39396" y="1427672"/>
                    <a:pt x="0" y="1388276"/>
                    <a:pt x="0" y="1339678"/>
                  </a:cubicBezTo>
                  <a:lnTo>
                    <a:pt x="0" y="87994"/>
                  </a:lnTo>
                  <a:cubicBezTo>
                    <a:pt x="0" y="39396"/>
                    <a:pt x="39396" y="0"/>
                    <a:pt x="87994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0" y="-38100"/>
              <a:ext cx="440275" cy="14657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12005145" y="7833007"/>
            <a:ext cx="865416" cy="865416"/>
            <a:chOff x="0" y="0"/>
            <a:chExt cx="812800" cy="812800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88CE5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7" name="TextBox 47"/>
          <p:cNvSpPr txBox="1"/>
          <p:nvPr/>
        </p:nvSpPr>
        <p:spPr>
          <a:xfrm>
            <a:off x="13174332" y="7913290"/>
            <a:ext cx="3848894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79"/>
              </a:lnSpc>
              <a:spcBef>
                <a:spcPct val="0"/>
              </a:spcBef>
            </a:pPr>
            <a:r>
              <a:rPr lang="en-US" sz="2399" u="sng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hlinkClick r:id="rId9" tooltip="https://www.guvi.in/blog/exploratory-data-analysis-eda-in-data-science/"/>
              </a:rPr>
              <a:t>EDA in Data Science:</a:t>
            </a:r>
            <a:r>
              <a:rPr lang="en-US" sz="2399" u="sng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hlinkClick r:id="rId9" tooltip="https://www.guvi.in/blog/exploratory-data-analysis-eda-in-data-science/"/>
              </a:rPr>
              <a:t> Types &amp; Tools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539382" y="4559051"/>
            <a:ext cx="6756867" cy="967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INSIGHT DISCOVERY &amp; PATTERN ANALYSIS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539382" y="6394020"/>
            <a:ext cx="6128332" cy="1234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Identify trends, patterns, and anomalies through statistical exploration and visualization.</a:t>
            </a:r>
          </a:p>
        </p:txBody>
      </p:sp>
      <p:grpSp>
        <p:nvGrpSpPr>
          <p:cNvPr id="50" name="Group 50"/>
          <p:cNvGrpSpPr/>
          <p:nvPr/>
        </p:nvGrpSpPr>
        <p:grpSpPr>
          <a:xfrm>
            <a:off x="595426" y="2673902"/>
            <a:ext cx="7054141" cy="1395921"/>
            <a:chOff x="0" y="0"/>
            <a:chExt cx="4830437" cy="955880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4830437" cy="955880"/>
            </a:xfrm>
            <a:custGeom>
              <a:avLst/>
              <a:gdLst/>
              <a:ahLst/>
              <a:cxnLst/>
              <a:rect l="l" t="t" r="r" b="b"/>
              <a:pathLst>
                <a:path w="4830437" h="955880">
                  <a:moveTo>
                    <a:pt x="0" y="0"/>
                  </a:moveTo>
                  <a:lnTo>
                    <a:pt x="4627237" y="0"/>
                  </a:lnTo>
                  <a:lnTo>
                    <a:pt x="4830437" y="477940"/>
                  </a:lnTo>
                  <a:lnTo>
                    <a:pt x="4627237" y="955880"/>
                  </a:lnTo>
                  <a:lnTo>
                    <a:pt x="0" y="955880"/>
                  </a:lnTo>
                  <a:lnTo>
                    <a:pt x="203200" y="4779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E600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177800" y="-38100"/>
              <a:ext cx="4576437" cy="9939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3" name="TextBox 53"/>
          <p:cNvSpPr txBox="1"/>
          <p:nvPr/>
        </p:nvSpPr>
        <p:spPr>
          <a:xfrm>
            <a:off x="1120193" y="2828937"/>
            <a:ext cx="6176056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b="1" spc="72" dirty="0">
                <a:solidFill>
                  <a:srgbClr val="000000"/>
                </a:solidFill>
                <a:latin typeface="Montserrat ExtraBold" panose="00000900000000000000" pitchFamily="2" charset="0"/>
                <a:ea typeface="Montserrat Ultra-Bold"/>
                <a:cs typeface="Montserrat Ultra-Bold"/>
                <a:sym typeface="Montserrat Ultra-Bold"/>
              </a:rPr>
              <a:t>2.4 EXPLORATORY DATA ANALYSIS (EDA)</a:t>
            </a:r>
          </a:p>
        </p:txBody>
      </p:sp>
      <p:pic>
        <p:nvPicPr>
          <p:cNvPr id="54" name="Graphic 53" descr="Open book with solid fill">
            <a:extLst>
              <a:ext uri="{FF2B5EF4-FFF2-40B4-BE49-F238E27FC236}">
                <a16:creationId xmlns:a16="http://schemas.microsoft.com/office/drawing/2014/main" id="{04B3966C-F3DB-066E-7B73-9EB2517E73C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2167853" y="1751285"/>
            <a:ext cx="540000" cy="540000"/>
          </a:xfrm>
          <a:prstGeom prst="rect">
            <a:avLst/>
          </a:prstGeom>
        </p:spPr>
      </p:pic>
      <p:pic>
        <p:nvPicPr>
          <p:cNvPr id="55" name="Graphic 54" descr="Open book with solid fill">
            <a:extLst>
              <a:ext uri="{FF2B5EF4-FFF2-40B4-BE49-F238E27FC236}">
                <a16:creationId xmlns:a16="http://schemas.microsoft.com/office/drawing/2014/main" id="{E3313C31-48BB-502C-91E9-9AFF9A67BEA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2167853" y="3833224"/>
            <a:ext cx="540000" cy="540000"/>
          </a:xfrm>
          <a:prstGeom prst="rect">
            <a:avLst/>
          </a:prstGeom>
        </p:spPr>
      </p:pic>
      <p:pic>
        <p:nvPicPr>
          <p:cNvPr id="56" name="Graphic 55" descr="Open book with solid fill">
            <a:extLst>
              <a:ext uri="{FF2B5EF4-FFF2-40B4-BE49-F238E27FC236}">
                <a16:creationId xmlns:a16="http://schemas.microsoft.com/office/drawing/2014/main" id="{BC7B966D-38A0-7F4B-DC55-91756920AF8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2167853" y="5914470"/>
            <a:ext cx="540000" cy="540000"/>
          </a:xfrm>
          <a:prstGeom prst="rect">
            <a:avLst/>
          </a:prstGeom>
        </p:spPr>
      </p:pic>
      <p:pic>
        <p:nvPicPr>
          <p:cNvPr id="57" name="Graphic 56" descr="Open book with solid fill">
            <a:extLst>
              <a:ext uri="{FF2B5EF4-FFF2-40B4-BE49-F238E27FC236}">
                <a16:creationId xmlns:a16="http://schemas.microsoft.com/office/drawing/2014/main" id="{78BC7C54-5FED-6CCF-7D2F-571C64380B5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2167853" y="7995715"/>
            <a:ext cx="540000" cy="540000"/>
          </a:xfrm>
          <a:prstGeom prst="rect">
            <a:avLst/>
          </a:prstGeom>
        </p:spPr>
      </p:pic>
      <p:pic>
        <p:nvPicPr>
          <p:cNvPr id="60" name="Graphic 59" descr="Bar graph with upward trend with solid fill">
            <a:extLst>
              <a:ext uri="{FF2B5EF4-FFF2-40B4-BE49-F238E27FC236}">
                <a16:creationId xmlns:a16="http://schemas.microsoft.com/office/drawing/2014/main" id="{A3FC1ADC-562E-5D4C-BBDA-DB5DE4EAFD3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80580" y="1856004"/>
            <a:ext cx="822365" cy="720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600950" y="0"/>
            <a:ext cx="5742542" cy="10287000"/>
            <a:chOff x="0" y="0"/>
            <a:chExt cx="1512439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12439" cy="2709333"/>
            </a:xfrm>
            <a:custGeom>
              <a:avLst/>
              <a:gdLst/>
              <a:ahLst/>
              <a:cxnLst/>
              <a:rect l="l" t="t" r="r" b="b"/>
              <a:pathLst>
                <a:path w="1512439" h="2709333">
                  <a:moveTo>
                    <a:pt x="0" y="0"/>
                  </a:moveTo>
                  <a:lnTo>
                    <a:pt x="1512439" y="0"/>
                  </a:lnTo>
                  <a:lnTo>
                    <a:pt x="1512439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2E2E38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512439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593523" y="0"/>
            <a:ext cx="5749969" cy="10287000"/>
            <a:chOff x="0" y="0"/>
            <a:chExt cx="890821" cy="15937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90821" cy="1593725"/>
            </a:xfrm>
            <a:custGeom>
              <a:avLst/>
              <a:gdLst/>
              <a:ahLst/>
              <a:cxnLst/>
              <a:rect l="l" t="t" r="r" b="b"/>
              <a:pathLst>
                <a:path w="890821" h="1593725">
                  <a:moveTo>
                    <a:pt x="0" y="0"/>
                  </a:moveTo>
                  <a:lnTo>
                    <a:pt x="890821" y="0"/>
                  </a:lnTo>
                  <a:lnTo>
                    <a:pt x="890821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2">
                <a:alphaModFix amt="19999"/>
              </a:blip>
              <a:stretch>
                <a:fillRect l="-147807" r="-20307"/>
              </a:stretch>
            </a:blipFill>
          </p:spPr>
          <p:txBody>
            <a:bodyPr/>
            <a:lstStyle/>
            <a:p>
              <a:endParaRPr lang="en-IN"/>
            </a:p>
          </p:txBody>
        </p:sp>
      </p:grpSp>
      <p:grpSp>
        <p:nvGrpSpPr>
          <p:cNvPr id="7" name="Group 7"/>
          <p:cNvGrpSpPr/>
          <p:nvPr/>
        </p:nvGrpSpPr>
        <p:grpSpPr>
          <a:xfrm rot="-5400000">
            <a:off x="-1021004" y="1021004"/>
            <a:ext cx="10287000" cy="8244992"/>
            <a:chOff x="0" y="0"/>
            <a:chExt cx="2709333" cy="217152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709333" cy="2171521"/>
            </a:xfrm>
            <a:custGeom>
              <a:avLst/>
              <a:gdLst/>
              <a:ahLst/>
              <a:cxnLst/>
              <a:rect l="l" t="t" r="r" b="b"/>
              <a:pathLst>
                <a:path w="2709333" h="2171521">
                  <a:moveTo>
                    <a:pt x="0" y="0"/>
                  </a:moveTo>
                  <a:lnTo>
                    <a:pt x="2709333" y="0"/>
                  </a:lnTo>
                  <a:lnTo>
                    <a:pt x="2709333" y="2171521"/>
                  </a:lnTo>
                  <a:lnTo>
                    <a:pt x="0" y="2171521"/>
                  </a:lnTo>
                  <a:close/>
                </a:path>
              </a:pathLst>
            </a:custGeom>
            <a:solidFill>
              <a:srgbClr val="188CE5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709333" cy="22096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0" y="0"/>
            <a:ext cx="8244992" cy="10509180"/>
          </a:xfrm>
          <a:custGeom>
            <a:avLst/>
            <a:gdLst/>
            <a:ahLst/>
            <a:cxnLst/>
            <a:rect l="l" t="t" r="r" b="b"/>
            <a:pathLst>
              <a:path w="8244992" h="10509180">
                <a:moveTo>
                  <a:pt x="0" y="0"/>
                </a:moveTo>
                <a:lnTo>
                  <a:pt x="8244992" y="0"/>
                </a:lnTo>
                <a:lnTo>
                  <a:pt x="8244992" y="10509180"/>
                </a:lnTo>
                <a:lnTo>
                  <a:pt x="0" y="105091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999"/>
            </a:blip>
            <a:stretch>
              <a:fillRect l="-19079" r="-102592"/>
            </a:stretch>
          </a:blipFill>
        </p:spPr>
        <p:txBody>
          <a:bodyPr/>
          <a:lstStyle/>
          <a:p>
            <a:endParaRPr lang="en-IN"/>
          </a:p>
        </p:txBody>
      </p:sp>
      <p:grpSp>
        <p:nvGrpSpPr>
          <p:cNvPr id="11" name="Group 11"/>
          <p:cNvGrpSpPr/>
          <p:nvPr/>
        </p:nvGrpSpPr>
        <p:grpSpPr>
          <a:xfrm>
            <a:off x="90407" y="1629681"/>
            <a:ext cx="1202710" cy="1172646"/>
            <a:chOff x="0" y="0"/>
            <a:chExt cx="812800" cy="792480"/>
          </a:xfrm>
        </p:grpSpPr>
        <p:sp>
          <p:nvSpPr>
            <p:cNvPr id="12" name="Freeform 12"/>
            <p:cNvSpPr/>
            <p:nvPr/>
          </p:nvSpPr>
          <p:spPr>
            <a:xfrm>
              <a:off x="30670" y="0"/>
              <a:ext cx="751460" cy="751052"/>
            </a:xfrm>
            <a:custGeom>
              <a:avLst/>
              <a:gdLst/>
              <a:ahLst/>
              <a:cxnLst/>
              <a:rect l="l" t="t" r="r" b="b"/>
              <a:pathLst>
                <a:path w="751460" h="751052">
                  <a:moveTo>
                    <a:pt x="668573" y="140945"/>
                  </a:moveTo>
                  <a:lnTo>
                    <a:pt x="669597" y="142228"/>
                  </a:lnTo>
                  <a:cubicBezTo>
                    <a:pt x="740714" y="231323"/>
                    <a:pt x="767407" y="347946"/>
                    <a:pt x="742125" y="459105"/>
                  </a:cubicBezTo>
                  <a:lnTo>
                    <a:pt x="742125" y="459105"/>
                  </a:lnTo>
                  <a:cubicBezTo>
                    <a:pt x="716844" y="570259"/>
                    <a:pt x="642322" y="663852"/>
                    <a:pt x="539655" y="713388"/>
                  </a:cubicBezTo>
                  <a:lnTo>
                    <a:pt x="538925" y="713740"/>
                  </a:lnTo>
                  <a:cubicBezTo>
                    <a:pt x="435816" y="763489"/>
                    <a:pt x="315644" y="763489"/>
                    <a:pt x="212535" y="713740"/>
                  </a:cubicBezTo>
                  <a:lnTo>
                    <a:pt x="211805" y="713388"/>
                  </a:lnTo>
                  <a:cubicBezTo>
                    <a:pt x="109138" y="663852"/>
                    <a:pt x="34616" y="570259"/>
                    <a:pt x="9335" y="459105"/>
                  </a:cubicBezTo>
                  <a:lnTo>
                    <a:pt x="9335" y="459105"/>
                  </a:lnTo>
                  <a:cubicBezTo>
                    <a:pt x="-15947" y="347946"/>
                    <a:pt x="10746" y="231323"/>
                    <a:pt x="81863" y="142228"/>
                  </a:cubicBezTo>
                  <a:lnTo>
                    <a:pt x="82887" y="140945"/>
                  </a:lnTo>
                  <a:cubicBezTo>
                    <a:pt x="153986" y="51872"/>
                    <a:pt x="261760" y="0"/>
                    <a:pt x="375730" y="0"/>
                  </a:cubicBezTo>
                  <a:lnTo>
                    <a:pt x="375730" y="0"/>
                  </a:lnTo>
                  <a:cubicBezTo>
                    <a:pt x="489700" y="0"/>
                    <a:pt x="597474" y="51872"/>
                    <a:pt x="668573" y="140945"/>
                  </a:cubicBezTo>
                  <a:close/>
                </a:path>
              </a:pathLst>
            </a:custGeom>
            <a:gradFill rotWithShape="1">
              <a:gsLst>
                <a:gs pos="0">
                  <a:srgbClr val="FFE600">
                    <a:alpha val="36000"/>
                  </a:srgbClr>
                </a:gs>
                <a:gs pos="50000">
                  <a:srgbClr val="A420F8">
                    <a:alpha val="36000"/>
                  </a:srgbClr>
                </a:gs>
                <a:gs pos="100000">
                  <a:srgbClr val="5C94F9">
                    <a:alpha val="36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IN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25177" y="70469"/>
              <a:ext cx="562445" cy="5863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10468508" y="-26578"/>
            <a:ext cx="7155504" cy="1936778"/>
          </a:xfrm>
          <a:custGeom>
            <a:avLst/>
            <a:gdLst/>
            <a:ahLst/>
            <a:cxnLst/>
            <a:rect l="l" t="t" r="r" b="b"/>
            <a:pathLst>
              <a:path w="9540672" h="2582371">
                <a:moveTo>
                  <a:pt x="0" y="0"/>
                </a:moveTo>
                <a:lnTo>
                  <a:pt x="9540672" y="0"/>
                </a:lnTo>
                <a:lnTo>
                  <a:pt x="9540672" y="2582371"/>
                </a:lnTo>
                <a:lnTo>
                  <a:pt x="0" y="25823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6000"/>
            </a:blip>
            <a:stretch>
              <a:fillRect l="-5249" t="-13560" r="-11845"/>
            </a:stretch>
          </a:blipFill>
        </p:spPr>
        <p:txBody>
          <a:bodyPr/>
          <a:lstStyle/>
          <a:p>
            <a:endParaRPr lang="en-IN"/>
          </a:p>
        </p:txBody>
      </p:sp>
      <p:grpSp>
        <p:nvGrpSpPr>
          <p:cNvPr id="17" name="Group 17"/>
          <p:cNvGrpSpPr/>
          <p:nvPr/>
        </p:nvGrpSpPr>
        <p:grpSpPr>
          <a:xfrm rot="16200000">
            <a:off x="14720911" y="-1960058"/>
            <a:ext cx="1030554" cy="5420692"/>
            <a:chOff x="0" y="0"/>
            <a:chExt cx="271422" cy="1427672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71422" cy="1427672"/>
            </a:xfrm>
            <a:custGeom>
              <a:avLst/>
              <a:gdLst/>
              <a:ahLst/>
              <a:cxnLst/>
              <a:rect l="l" t="t" r="r" b="b"/>
              <a:pathLst>
                <a:path w="271422" h="1427672">
                  <a:moveTo>
                    <a:pt x="135711" y="0"/>
                  </a:moveTo>
                  <a:lnTo>
                    <a:pt x="135711" y="0"/>
                  </a:lnTo>
                  <a:cubicBezTo>
                    <a:pt x="171704" y="0"/>
                    <a:pt x="206222" y="14298"/>
                    <a:pt x="231673" y="39749"/>
                  </a:cubicBezTo>
                  <a:cubicBezTo>
                    <a:pt x="257124" y="65199"/>
                    <a:pt x="271422" y="99718"/>
                    <a:pt x="271422" y="135711"/>
                  </a:cubicBezTo>
                  <a:lnTo>
                    <a:pt x="271422" y="1291961"/>
                  </a:lnTo>
                  <a:cubicBezTo>
                    <a:pt x="271422" y="1366912"/>
                    <a:pt x="210662" y="1427672"/>
                    <a:pt x="135711" y="1427672"/>
                  </a:cubicBezTo>
                  <a:lnTo>
                    <a:pt x="135711" y="1427672"/>
                  </a:lnTo>
                  <a:cubicBezTo>
                    <a:pt x="60760" y="1427672"/>
                    <a:pt x="0" y="1366912"/>
                    <a:pt x="0" y="1291961"/>
                  </a:cubicBezTo>
                  <a:lnTo>
                    <a:pt x="0" y="135711"/>
                  </a:lnTo>
                  <a:cubicBezTo>
                    <a:pt x="0" y="60760"/>
                    <a:pt x="60760" y="0"/>
                    <a:pt x="13571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271422" cy="14657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2005145" y="320697"/>
            <a:ext cx="865416" cy="865416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88CE5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13174332" y="579573"/>
            <a:ext cx="4644480" cy="3548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79"/>
              </a:lnSpc>
              <a:spcBef>
                <a:spcPct val="0"/>
              </a:spcBef>
            </a:pPr>
            <a:r>
              <a:rPr lang="en-US" sz="2400" u="sng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hlinkClick r:id="rId5" tooltip="https://www.kaggle.com/learn/data-visualization"/>
              </a:rPr>
              <a:t>Data Visualiza</a:t>
            </a:r>
            <a:r>
              <a:rPr lang="en-US" sz="2400" u="sng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hlinkClick r:id="rId5" tooltip="https://www.kaggle.com/learn/data-visualization"/>
              </a:rPr>
              <a:t>tion</a:t>
            </a:r>
          </a:p>
        </p:txBody>
      </p:sp>
      <p:sp>
        <p:nvSpPr>
          <p:cNvPr id="25" name="Freeform 25"/>
          <p:cNvSpPr/>
          <p:nvPr/>
        </p:nvSpPr>
        <p:spPr>
          <a:xfrm>
            <a:off x="10468508" y="4853459"/>
            <a:ext cx="7155504" cy="2199420"/>
          </a:xfrm>
          <a:custGeom>
            <a:avLst/>
            <a:gdLst/>
            <a:ahLst/>
            <a:cxnLst/>
            <a:rect l="l" t="t" r="r" b="b"/>
            <a:pathLst>
              <a:path w="9540672" h="2932560">
                <a:moveTo>
                  <a:pt x="0" y="0"/>
                </a:moveTo>
                <a:lnTo>
                  <a:pt x="9540672" y="0"/>
                </a:lnTo>
                <a:lnTo>
                  <a:pt x="9540672" y="2932560"/>
                </a:lnTo>
                <a:lnTo>
                  <a:pt x="0" y="29325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6000"/>
            </a:blip>
            <a:stretch>
              <a:fillRect l="-3999" r="-13096"/>
            </a:stretch>
          </a:blipFill>
        </p:spPr>
        <p:txBody>
          <a:bodyPr/>
          <a:lstStyle/>
          <a:p>
            <a:endParaRPr lang="en-IN"/>
          </a:p>
        </p:txBody>
      </p:sp>
      <p:grpSp>
        <p:nvGrpSpPr>
          <p:cNvPr id="26" name="Group 26"/>
          <p:cNvGrpSpPr/>
          <p:nvPr/>
        </p:nvGrpSpPr>
        <p:grpSpPr>
          <a:xfrm rot="16200000">
            <a:off x="14601916" y="3086074"/>
            <a:ext cx="1268543" cy="5420692"/>
            <a:chOff x="0" y="0"/>
            <a:chExt cx="334102" cy="1427672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334102" cy="1427672"/>
            </a:xfrm>
            <a:custGeom>
              <a:avLst/>
              <a:gdLst/>
              <a:ahLst/>
              <a:cxnLst/>
              <a:rect l="l" t="t" r="r" b="b"/>
              <a:pathLst>
                <a:path w="334102" h="1427672">
                  <a:moveTo>
                    <a:pt x="115957" y="0"/>
                  </a:moveTo>
                  <a:lnTo>
                    <a:pt x="218145" y="0"/>
                  </a:lnTo>
                  <a:cubicBezTo>
                    <a:pt x="282186" y="0"/>
                    <a:pt x="334102" y="51916"/>
                    <a:pt x="334102" y="115957"/>
                  </a:cubicBezTo>
                  <a:lnTo>
                    <a:pt x="334102" y="1311715"/>
                  </a:lnTo>
                  <a:cubicBezTo>
                    <a:pt x="334102" y="1375756"/>
                    <a:pt x="282186" y="1427672"/>
                    <a:pt x="218145" y="1427672"/>
                  </a:cubicBezTo>
                  <a:lnTo>
                    <a:pt x="115957" y="1427672"/>
                  </a:lnTo>
                  <a:cubicBezTo>
                    <a:pt x="51916" y="1427672"/>
                    <a:pt x="0" y="1375756"/>
                    <a:pt x="0" y="1311715"/>
                  </a:cubicBezTo>
                  <a:lnTo>
                    <a:pt x="0" y="115957"/>
                  </a:lnTo>
                  <a:cubicBezTo>
                    <a:pt x="0" y="51916"/>
                    <a:pt x="51916" y="0"/>
                    <a:pt x="115957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334102" cy="14657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2005145" y="5318898"/>
            <a:ext cx="865416" cy="865416"/>
            <a:chOff x="0" y="0"/>
            <a:chExt cx="812800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88CE5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13174332" y="5260639"/>
            <a:ext cx="3669389" cy="10787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79"/>
              </a:lnSpc>
              <a:spcBef>
                <a:spcPct val="0"/>
              </a:spcBef>
            </a:pPr>
            <a:r>
              <a:rPr lang="en-US" sz="2399" u="sng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hlinkClick r:id="rId6" tooltip="https://www.youtube.com/watch?v=M2E4m6CjxCo&amp;list=PL6Omre3duO-MPNUCcNO8TkhKqwq-9k313&amp;index=6"/>
              </a:rPr>
              <a:t>Gen</a:t>
            </a:r>
            <a:r>
              <a:rPr lang="en-US" sz="2399" u="sng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hlinkClick r:id="rId6" tooltip="https://www.youtube.com/watch?v=M2E4m6CjxCo&amp;list=PL6Omre3duO-MPNUCcNO8TkhKqwq-9k313&amp;index=6"/>
              </a:rPr>
              <a:t>erate DAX Function using Chat GPT &amp; Co-pilot</a:t>
            </a:r>
          </a:p>
        </p:txBody>
      </p:sp>
      <p:sp>
        <p:nvSpPr>
          <p:cNvPr id="34" name="Freeform 34"/>
          <p:cNvSpPr/>
          <p:nvPr/>
        </p:nvSpPr>
        <p:spPr>
          <a:xfrm>
            <a:off x="10468508" y="3051686"/>
            <a:ext cx="7155504" cy="2199420"/>
          </a:xfrm>
          <a:custGeom>
            <a:avLst/>
            <a:gdLst/>
            <a:ahLst/>
            <a:cxnLst/>
            <a:rect l="l" t="t" r="r" b="b"/>
            <a:pathLst>
              <a:path w="9540672" h="2932560">
                <a:moveTo>
                  <a:pt x="0" y="0"/>
                </a:moveTo>
                <a:lnTo>
                  <a:pt x="9540672" y="0"/>
                </a:lnTo>
                <a:lnTo>
                  <a:pt x="9540672" y="2932560"/>
                </a:lnTo>
                <a:lnTo>
                  <a:pt x="0" y="29325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6000"/>
            </a:blip>
            <a:stretch>
              <a:fillRect l="-3999" r="-13096"/>
            </a:stretch>
          </a:blipFill>
        </p:spPr>
        <p:txBody>
          <a:bodyPr/>
          <a:lstStyle/>
          <a:p>
            <a:endParaRPr lang="en-IN"/>
          </a:p>
        </p:txBody>
      </p:sp>
      <p:grpSp>
        <p:nvGrpSpPr>
          <p:cNvPr id="35" name="Group 35"/>
          <p:cNvGrpSpPr/>
          <p:nvPr/>
        </p:nvGrpSpPr>
        <p:grpSpPr>
          <a:xfrm rot="16200000">
            <a:off x="14601916" y="1284301"/>
            <a:ext cx="1268543" cy="5420692"/>
            <a:chOff x="0" y="0"/>
            <a:chExt cx="334102" cy="1427672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334102" cy="1427672"/>
            </a:xfrm>
            <a:custGeom>
              <a:avLst/>
              <a:gdLst/>
              <a:ahLst/>
              <a:cxnLst/>
              <a:rect l="l" t="t" r="r" b="b"/>
              <a:pathLst>
                <a:path w="334102" h="1427672">
                  <a:moveTo>
                    <a:pt x="115957" y="0"/>
                  </a:moveTo>
                  <a:lnTo>
                    <a:pt x="218145" y="0"/>
                  </a:lnTo>
                  <a:cubicBezTo>
                    <a:pt x="282186" y="0"/>
                    <a:pt x="334102" y="51916"/>
                    <a:pt x="334102" y="115957"/>
                  </a:cubicBezTo>
                  <a:lnTo>
                    <a:pt x="334102" y="1311715"/>
                  </a:lnTo>
                  <a:cubicBezTo>
                    <a:pt x="334102" y="1375756"/>
                    <a:pt x="282186" y="1427672"/>
                    <a:pt x="218145" y="1427672"/>
                  </a:cubicBezTo>
                  <a:lnTo>
                    <a:pt x="115957" y="1427672"/>
                  </a:lnTo>
                  <a:cubicBezTo>
                    <a:pt x="51916" y="1427672"/>
                    <a:pt x="0" y="1375756"/>
                    <a:pt x="0" y="1311715"/>
                  </a:cubicBezTo>
                  <a:lnTo>
                    <a:pt x="0" y="115957"/>
                  </a:lnTo>
                  <a:cubicBezTo>
                    <a:pt x="0" y="51916"/>
                    <a:pt x="51916" y="0"/>
                    <a:pt x="115957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-38100"/>
              <a:ext cx="334102" cy="14657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12005145" y="3517125"/>
            <a:ext cx="865416" cy="865416"/>
            <a:chOff x="0" y="0"/>
            <a:chExt cx="812800" cy="81280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88CE5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1" name="TextBox 41"/>
          <p:cNvSpPr txBox="1"/>
          <p:nvPr/>
        </p:nvSpPr>
        <p:spPr>
          <a:xfrm>
            <a:off x="13174332" y="3458866"/>
            <a:ext cx="4084968" cy="10787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79"/>
              </a:lnSpc>
              <a:spcBef>
                <a:spcPct val="0"/>
              </a:spcBef>
            </a:pPr>
            <a:r>
              <a:rPr lang="en-US" sz="2399" u="sng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hlinkClick r:id="rId7" tooltip="https://eylearning.udemy.com/course/microsoft-power-bi-up-running-with-power-bi-desktop/"/>
              </a:rPr>
              <a:t>Microsoft Pow</a:t>
            </a:r>
            <a:r>
              <a:rPr lang="en-US" sz="2399" u="sng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hlinkClick r:id="rId7" tooltip="https://eylearning.udemy.com/course/microsoft-power-bi-up-running-with-power-bi-desktop/"/>
              </a:rPr>
              <a:t>er BI Desktop for Business Intelligence</a:t>
            </a:r>
          </a:p>
        </p:txBody>
      </p:sp>
      <p:sp>
        <p:nvSpPr>
          <p:cNvPr id="43" name="Freeform 43"/>
          <p:cNvSpPr/>
          <p:nvPr/>
        </p:nvSpPr>
        <p:spPr>
          <a:xfrm>
            <a:off x="10468508" y="1512554"/>
            <a:ext cx="7155504" cy="1936778"/>
          </a:xfrm>
          <a:custGeom>
            <a:avLst/>
            <a:gdLst/>
            <a:ahLst/>
            <a:cxnLst/>
            <a:rect l="l" t="t" r="r" b="b"/>
            <a:pathLst>
              <a:path w="9540672" h="2582371">
                <a:moveTo>
                  <a:pt x="0" y="0"/>
                </a:moveTo>
                <a:lnTo>
                  <a:pt x="9540672" y="0"/>
                </a:lnTo>
                <a:lnTo>
                  <a:pt x="9540672" y="2582371"/>
                </a:lnTo>
                <a:lnTo>
                  <a:pt x="0" y="25823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6000"/>
            </a:blip>
            <a:stretch>
              <a:fillRect l="-5249" t="-13560" r="-11845"/>
            </a:stretch>
          </a:blipFill>
        </p:spPr>
        <p:txBody>
          <a:bodyPr/>
          <a:lstStyle/>
          <a:p>
            <a:endParaRPr lang="en-IN"/>
          </a:p>
        </p:txBody>
      </p:sp>
      <p:grpSp>
        <p:nvGrpSpPr>
          <p:cNvPr id="44" name="Group 44"/>
          <p:cNvGrpSpPr/>
          <p:nvPr/>
        </p:nvGrpSpPr>
        <p:grpSpPr>
          <a:xfrm rot="16200000">
            <a:off x="14720911" y="-420926"/>
            <a:ext cx="1030554" cy="5420692"/>
            <a:chOff x="0" y="0"/>
            <a:chExt cx="271422" cy="1427672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271422" cy="1427672"/>
            </a:xfrm>
            <a:custGeom>
              <a:avLst/>
              <a:gdLst/>
              <a:ahLst/>
              <a:cxnLst/>
              <a:rect l="l" t="t" r="r" b="b"/>
              <a:pathLst>
                <a:path w="271422" h="1427672">
                  <a:moveTo>
                    <a:pt x="135711" y="0"/>
                  </a:moveTo>
                  <a:lnTo>
                    <a:pt x="135711" y="0"/>
                  </a:lnTo>
                  <a:cubicBezTo>
                    <a:pt x="171704" y="0"/>
                    <a:pt x="206222" y="14298"/>
                    <a:pt x="231673" y="39749"/>
                  </a:cubicBezTo>
                  <a:cubicBezTo>
                    <a:pt x="257124" y="65199"/>
                    <a:pt x="271422" y="99718"/>
                    <a:pt x="271422" y="135711"/>
                  </a:cubicBezTo>
                  <a:lnTo>
                    <a:pt x="271422" y="1291961"/>
                  </a:lnTo>
                  <a:cubicBezTo>
                    <a:pt x="271422" y="1366912"/>
                    <a:pt x="210662" y="1427672"/>
                    <a:pt x="135711" y="1427672"/>
                  </a:cubicBezTo>
                  <a:lnTo>
                    <a:pt x="135711" y="1427672"/>
                  </a:lnTo>
                  <a:cubicBezTo>
                    <a:pt x="60760" y="1427672"/>
                    <a:pt x="0" y="1366912"/>
                    <a:pt x="0" y="1291961"/>
                  </a:cubicBezTo>
                  <a:lnTo>
                    <a:pt x="0" y="135711"/>
                  </a:lnTo>
                  <a:cubicBezTo>
                    <a:pt x="0" y="60760"/>
                    <a:pt x="60760" y="0"/>
                    <a:pt x="13571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0" y="-38100"/>
              <a:ext cx="271422" cy="14657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12005145" y="1859829"/>
            <a:ext cx="865416" cy="865416"/>
            <a:chOff x="0" y="0"/>
            <a:chExt cx="812800" cy="812800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88CE5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0" name="TextBox 50"/>
          <p:cNvSpPr txBox="1"/>
          <p:nvPr/>
        </p:nvSpPr>
        <p:spPr>
          <a:xfrm>
            <a:off x="13174332" y="2118705"/>
            <a:ext cx="4644480" cy="3548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79"/>
              </a:lnSpc>
              <a:spcBef>
                <a:spcPct val="0"/>
              </a:spcBef>
            </a:pPr>
            <a:r>
              <a:rPr lang="en-US" sz="2400" u="sng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hlinkClick r:id="rId8" tooltip="https://www.analyticsvidhya.com/blog/2021/10/a-detailed-guide-on-sql-query-optimization/"/>
              </a:rPr>
              <a:t>Power</a:t>
            </a:r>
            <a:r>
              <a:rPr lang="en-US" sz="2400" u="sng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hlinkClick r:id="rId8" tooltip="https://www.analyticsvidhya.com/blog/2021/10/a-detailed-guide-on-sql-query-optimization/"/>
              </a:rPr>
              <a:t> Query - Power BI</a:t>
            </a:r>
          </a:p>
        </p:txBody>
      </p:sp>
      <p:sp>
        <p:nvSpPr>
          <p:cNvPr id="52" name="Freeform 52"/>
          <p:cNvSpPr/>
          <p:nvPr/>
        </p:nvSpPr>
        <p:spPr>
          <a:xfrm>
            <a:off x="10468508" y="6655233"/>
            <a:ext cx="7155504" cy="2199420"/>
          </a:xfrm>
          <a:custGeom>
            <a:avLst/>
            <a:gdLst/>
            <a:ahLst/>
            <a:cxnLst/>
            <a:rect l="l" t="t" r="r" b="b"/>
            <a:pathLst>
              <a:path w="9540672" h="2932560">
                <a:moveTo>
                  <a:pt x="0" y="0"/>
                </a:moveTo>
                <a:lnTo>
                  <a:pt x="9540672" y="0"/>
                </a:lnTo>
                <a:lnTo>
                  <a:pt x="9540672" y="2932560"/>
                </a:lnTo>
                <a:lnTo>
                  <a:pt x="0" y="29325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6000"/>
            </a:blip>
            <a:stretch>
              <a:fillRect l="-3999" r="-13096"/>
            </a:stretch>
          </a:blipFill>
        </p:spPr>
        <p:txBody>
          <a:bodyPr/>
          <a:lstStyle/>
          <a:p>
            <a:endParaRPr lang="en-IN"/>
          </a:p>
        </p:txBody>
      </p:sp>
      <p:grpSp>
        <p:nvGrpSpPr>
          <p:cNvPr id="53" name="Group 53"/>
          <p:cNvGrpSpPr/>
          <p:nvPr/>
        </p:nvGrpSpPr>
        <p:grpSpPr>
          <a:xfrm rot="16200000">
            <a:off x="14601916" y="4843034"/>
            <a:ext cx="1268543" cy="5420692"/>
            <a:chOff x="0" y="0"/>
            <a:chExt cx="334102" cy="1427672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334102" cy="1427672"/>
            </a:xfrm>
            <a:custGeom>
              <a:avLst/>
              <a:gdLst/>
              <a:ahLst/>
              <a:cxnLst/>
              <a:rect l="l" t="t" r="r" b="b"/>
              <a:pathLst>
                <a:path w="334102" h="1427672">
                  <a:moveTo>
                    <a:pt x="115957" y="0"/>
                  </a:moveTo>
                  <a:lnTo>
                    <a:pt x="218145" y="0"/>
                  </a:lnTo>
                  <a:cubicBezTo>
                    <a:pt x="282186" y="0"/>
                    <a:pt x="334102" y="51916"/>
                    <a:pt x="334102" y="115957"/>
                  </a:cubicBezTo>
                  <a:lnTo>
                    <a:pt x="334102" y="1311715"/>
                  </a:lnTo>
                  <a:cubicBezTo>
                    <a:pt x="334102" y="1375756"/>
                    <a:pt x="282186" y="1427672"/>
                    <a:pt x="218145" y="1427672"/>
                  </a:cubicBezTo>
                  <a:lnTo>
                    <a:pt x="115957" y="1427672"/>
                  </a:lnTo>
                  <a:cubicBezTo>
                    <a:pt x="51916" y="1427672"/>
                    <a:pt x="0" y="1375756"/>
                    <a:pt x="0" y="1311715"/>
                  </a:cubicBezTo>
                  <a:lnTo>
                    <a:pt x="0" y="115957"/>
                  </a:lnTo>
                  <a:cubicBezTo>
                    <a:pt x="0" y="51916"/>
                    <a:pt x="51916" y="0"/>
                    <a:pt x="115957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55" name="TextBox 55"/>
            <p:cNvSpPr txBox="1"/>
            <p:nvPr/>
          </p:nvSpPr>
          <p:spPr>
            <a:xfrm>
              <a:off x="0" y="-38100"/>
              <a:ext cx="334102" cy="14657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6" name="Group 56"/>
          <p:cNvGrpSpPr/>
          <p:nvPr/>
        </p:nvGrpSpPr>
        <p:grpSpPr>
          <a:xfrm>
            <a:off x="12005145" y="7120672"/>
            <a:ext cx="865416" cy="865416"/>
            <a:chOff x="0" y="0"/>
            <a:chExt cx="812800" cy="812800"/>
          </a:xfrm>
        </p:grpSpPr>
        <p:sp>
          <p:nvSpPr>
            <p:cNvPr id="57" name="Freeform 5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88CE5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58" name="TextBox 5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9" name="TextBox 59"/>
          <p:cNvSpPr txBox="1"/>
          <p:nvPr/>
        </p:nvSpPr>
        <p:spPr>
          <a:xfrm>
            <a:off x="13174332" y="7198574"/>
            <a:ext cx="3669389" cy="716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79"/>
              </a:lnSpc>
              <a:spcBef>
                <a:spcPct val="0"/>
              </a:spcBef>
            </a:pPr>
            <a:r>
              <a:rPr lang="en-US" sz="2399" u="sng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hlinkClick r:id="rId9" tooltip="https://www.youtube.com/playlist?list=PLjNd3r1KLjQuVWrPuygE8QwEmCL6rrUrx"/>
              </a:rPr>
              <a:t>Power BI</a:t>
            </a:r>
            <a:r>
              <a:rPr lang="en-US" sz="2399" u="sng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hlinkClick r:id="rId9" tooltip="https://www.youtube.com/playlist?list=PLjNd3r1KLjQuVWrPuygE8QwEmCL6rrUrx"/>
              </a:rPr>
              <a:t> DAX - Complete Playlist</a:t>
            </a:r>
            <a:r>
              <a:rPr lang="en-US" sz="2399" u="sng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hlinkClick r:id="rId10" tooltip="https://eylearning.udemy.com/course/advanced-sql-server-masterclass-for-data-analysis/"/>
              </a:rPr>
              <a:t> </a:t>
            </a:r>
          </a:p>
        </p:txBody>
      </p:sp>
      <p:sp>
        <p:nvSpPr>
          <p:cNvPr id="61" name="Freeform 61"/>
          <p:cNvSpPr/>
          <p:nvPr/>
        </p:nvSpPr>
        <p:spPr>
          <a:xfrm>
            <a:off x="10468508" y="8457007"/>
            <a:ext cx="7155504" cy="2199420"/>
          </a:xfrm>
          <a:custGeom>
            <a:avLst/>
            <a:gdLst/>
            <a:ahLst/>
            <a:cxnLst/>
            <a:rect l="l" t="t" r="r" b="b"/>
            <a:pathLst>
              <a:path w="9540672" h="2932560">
                <a:moveTo>
                  <a:pt x="0" y="0"/>
                </a:moveTo>
                <a:lnTo>
                  <a:pt x="9540672" y="0"/>
                </a:lnTo>
                <a:lnTo>
                  <a:pt x="9540672" y="2932560"/>
                </a:lnTo>
                <a:lnTo>
                  <a:pt x="0" y="29325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6000"/>
            </a:blip>
            <a:stretch>
              <a:fillRect l="-3999" r="-13096"/>
            </a:stretch>
          </a:blipFill>
        </p:spPr>
        <p:txBody>
          <a:bodyPr/>
          <a:lstStyle/>
          <a:p>
            <a:endParaRPr lang="en-IN"/>
          </a:p>
        </p:txBody>
      </p:sp>
      <p:grpSp>
        <p:nvGrpSpPr>
          <p:cNvPr id="62" name="Group 62"/>
          <p:cNvGrpSpPr/>
          <p:nvPr/>
        </p:nvGrpSpPr>
        <p:grpSpPr>
          <a:xfrm rot="16200000">
            <a:off x="14601916" y="6689622"/>
            <a:ext cx="1268543" cy="5420692"/>
            <a:chOff x="0" y="0"/>
            <a:chExt cx="334102" cy="1427672"/>
          </a:xfrm>
        </p:grpSpPr>
        <p:sp>
          <p:nvSpPr>
            <p:cNvPr id="63" name="Freeform 63"/>
            <p:cNvSpPr/>
            <p:nvPr/>
          </p:nvSpPr>
          <p:spPr>
            <a:xfrm>
              <a:off x="0" y="0"/>
              <a:ext cx="334102" cy="1427672"/>
            </a:xfrm>
            <a:custGeom>
              <a:avLst/>
              <a:gdLst/>
              <a:ahLst/>
              <a:cxnLst/>
              <a:rect l="l" t="t" r="r" b="b"/>
              <a:pathLst>
                <a:path w="334102" h="1427672">
                  <a:moveTo>
                    <a:pt x="115957" y="0"/>
                  </a:moveTo>
                  <a:lnTo>
                    <a:pt x="218145" y="0"/>
                  </a:lnTo>
                  <a:cubicBezTo>
                    <a:pt x="282186" y="0"/>
                    <a:pt x="334102" y="51916"/>
                    <a:pt x="334102" y="115957"/>
                  </a:cubicBezTo>
                  <a:lnTo>
                    <a:pt x="334102" y="1311715"/>
                  </a:lnTo>
                  <a:cubicBezTo>
                    <a:pt x="334102" y="1375756"/>
                    <a:pt x="282186" y="1427672"/>
                    <a:pt x="218145" y="1427672"/>
                  </a:cubicBezTo>
                  <a:lnTo>
                    <a:pt x="115957" y="1427672"/>
                  </a:lnTo>
                  <a:cubicBezTo>
                    <a:pt x="51916" y="1427672"/>
                    <a:pt x="0" y="1375756"/>
                    <a:pt x="0" y="1311715"/>
                  </a:cubicBezTo>
                  <a:lnTo>
                    <a:pt x="0" y="115957"/>
                  </a:lnTo>
                  <a:cubicBezTo>
                    <a:pt x="0" y="51916"/>
                    <a:pt x="51916" y="0"/>
                    <a:pt x="115957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64" name="TextBox 64"/>
            <p:cNvSpPr txBox="1"/>
            <p:nvPr/>
          </p:nvSpPr>
          <p:spPr>
            <a:xfrm>
              <a:off x="0" y="-38100"/>
              <a:ext cx="334102" cy="14657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5" name="Group 65"/>
          <p:cNvGrpSpPr/>
          <p:nvPr/>
        </p:nvGrpSpPr>
        <p:grpSpPr>
          <a:xfrm>
            <a:off x="12005145" y="8922446"/>
            <a:ext cx="865416" cy="865416"/>
            <a:chOff x="0" y="0"/>
            <a:chExt cx="812800" cy="812800"/>
          </a:xfrm>
        </p:grpSpPr>
        <p:sp>
          <p:nvSpPr>
            <p:cNvPr id="66" name="Freeform 6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88CE5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67" name="TextBox 6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8" name="TextBox 68"/>
          <p:cNvSpPr txBox="1"/>
          <p:nvPr/>
        </p:nvSpPr>
        <p:spPr>
          <a:xfrm>
            <a:off x="13174332" y="8864187"/>
            <a:ext cx="4449679" cy="10787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79"/>
              </a:lnSpc>
              <a:spcBef>
                <a:spcPct val="0"/>
              </a:spcBef>
            </a:pPr>
            <a:r>
              <a:rPr lang="en-US" sz="2399" u="sng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hlinkClick r:id="rId11" tooltip="https://learn.microsoft.com/en-us/credentials/certifications/data-analyst-associate/?practice-assessment-type=certification&amp;WT.mc_id=certposter_poster_wwl"/>
              </a:rPr>
              <a:t>Microsoft Power BI Data Analyst Associate C</a:t>
            </a:r>
            <a:r>
              <a:rPr lang="en-US" sz="2399" u="sng" strike="noStrik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hlinkClick r:id="rId11" tooltip="https://learn.microsoft.com/en-us/credentials/certifications/data-analyst-associate/?practice-assessment-type=certification&amp;WT.mc_id=certposter_poster_wwl"/>
              </a:rPr>
              <a:t>ertification</a:t>
            </a:r>
          </a:p>
        </p:txBody>
      </p:sp>
      <p:sp>
        <p:nvSpPr>
          <p:cNvPr id="72" name="TextBox 72"/>
          <p:cNvSpPr txBox="1"/>
          <p:nvPr/>
        </p:nvSpPr>
        <p:spPr>
          <a:xfrm>
            <a:off x="855077" y="2618263"/>
            <a:ext cx="6683211" cy="1994485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pic>
        <p:nvPicPr>
          <p:cNvPr id="76" name="Graphic 75" descr="Open book with solid fill">
            <a:extLst>
              <a:ext uri="{FF2B5EF4-FFF2-40B4-BE49-F238E27FC236}">
                <a16:creationId xmlns:a16="http://schemas.microsoft.com/office/drawing/2014/main" id="{9AC5BBB5-0EDB-0105-35E3-4E659489819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12167853" y="483405"/>
            <a:ext cx="540000" cy="540000"/>
          </a:xfrm>
          <a:prstGeom prst="rect">
            <a:avLst/>
          </a:prstGeom>
        </p:spPr>
      </p:pic>
      <p:pic>
        <p:nvPicPr>
          <p:cNvPr id="77" name="Graphic 76" descr="Presentation with media with solid fill">
            <a:extLst>
              <a:ext uri="{FF2B5EF4-FFF2-40B4-BE49-F238E27FC236}">
                <a16:creationId xmlns:a16="http://schemas.microsoft.com/office/drawing/2014/main" id="{2989BEC8-524F-4703-B143-78EBE556240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2167853" y="3679833"/>
            <a:ext cx="540000" cy="540000"/>
          </a:xfrm>
          <a:prstGeom prst="rect">
            <a:avLst/>
          </a:prstGeom>
        </p:spPr>
      </p:pic>
      <p:pic>
        <p:nvPicPr>
          <p:cNvPr id="78" name="Graphic 77" descr="Presentation with media with solid fill">
            <a:extLst>
              <a:ext uri="{FF2B5EF4-FFF2-40B4-BE49-F238E27FC236}">
                <a16:creationId xmlns:a16="http://schemas.microsoft.com/office/drawing/2014/main" id="{68C591FC-0D93-2097-52AF-AFA98FE01C4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2167853" y="2022537"/>
            <a:ext cx="540000" cy="540000"/>
          </a:xfrm>
          <a:prstGeom prst="rect">
            <a:avLst/>
          </a:prstGeom>
        </p:spPr>
      </p:pic>
      <p:pic>
        <p:nvPicPr>
          <p:cNvPr id="79" name="Graphic 78" descr="Presentation with media with solid fill">
            <a:extLst>
              <a:ext uri="{FF2B5EF4-FFF2-40B4-BE49-F238E27FC236}">
                <a16:creationId xmlns:a16="http://schemas.microsoft.com/office/drawing/2014/main" id="{AA051CE5-B2B8-2AD5-4032-7B79DB53C2D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2167853" y="5481606"/>
            <a:ext cx="540000" cy="540000"/>
          </a:xfrm>
          <a:prstGeom prst="rect">
            <a:avLst/>
          </a:prstGeom>
        </p:spPr>
      </p:pic>
      <p:pic>
        <p:nvPicPr>
          <p:cNvPr id="84" name="Graphic 83" descr="Presentation with media with solid fill">
            <a:extLst>
              <a:ext uri="{FF2B5EF4-FFF2-40B4-BE49-F238E27FC236}">
                <a16:creationId xmlns:a16="http://schemas.microsoft.com/office/drawing/2014/main" id="{CA79838B-8492-90CF-DCE2-B900A246F51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2167853" y="7283380"/>
            <a:ext cx="540000" cy="540000"/>
          </a:xfrm>
          <a:prstGeom prst="rect">
            <a:avLst/>
          </a:prstGeom>
        </p:spPr>
      </p:pic>
      <p:pic>
        <p:nvPicPr>
          <p:cNvPr id="85" name="Graphic 84" descr="Diploma roll with solid fill">
            <a:extLst>
              <a:ext uri="{FF2B5EF4-FFF2-40B4-BE49-F238E27FC236}">
                <a16:creationId xmlns:a16="http://schemas.microsoft.com/office/drawing/2014/main" id="{1B02FE2F-3ED9-CFC6-9B70-6D7DE71E6B4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12113853" y="9031154"/>
            <a:ext cx="648000" cy="648000"/>
          </a:xfrm>
          <a:prstGeom prst="rect">
            <a:avLst/>
          </a:prstGeom>
        </p:spPr>
      </p:pic>
      <p:pic>
        <p:nvPicPr>
          <p:cNvPr id="86" name="Graphic 85">
            <a:extLst>
              <a:ext uri="{FF2B5EF4-FFF2-40B4-BE49-F238E27FC236}">
                <a16:creationId xmlns:a16="http://schemas.microsoft.com/office/drawing/2014/main" id="{2025EF30-2B41-809B-053E-3FCEE1D8FEF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49901" y="1774143"/>
            <a:ext cx="765861" cy="765861"/>
          </a:xfrm>
          <a:prstGeom prst="rect">
            <a:avLst/>
          </a:prstGeom>
        </p:spPr>
      </p:pic>
      <p:sp>
        <p:nvSpPr>
          <p:cNvPr id="89" name="Freeform 14">
            <a:extLst>
              <a:ext uri="{FF2B5EF4-FFF2-40B4-BE49-F238E27FC236}">
                <a16:creationId xmlns:a16="http://schemas.microsoft.com/office/drawing/2014/main" id="{28AEE5B9-1C94-2C1C-3092-6B7AADFE55AE}"/>
              </a:ext>
            </a:extLst>
          </p:cNvPr>
          <p:cNvSpPr/>
          <p:nvPr/>
        </p:nvSpPr>
        <p:spPr>
          <a:xfrm>
            <a:off x="573650" y="2673902"/>
            <a:ext cx="7054141" cy="1938846"/>
          </a:xfrm>
          <a:custGeom>
            <a:avLst/>
            <a:gdLst/>
            <a:ahLst/>
            <a:cxnLst/>
            <a:rect l="l" t="t" r="r" b="b"/>
            <a:pathLst>
              <a:path w="4830437" h="1327656">
                <a:moveTo>
                  <a:pt x="0" y="0"/>
                </a:moveTo>
                <a:lnTo>
                  <a:pt x="4627237" y="0"/>
                </a:lnTo>
                <a:lnTo>
                  <a:pt x="4830437" y="663828"/>
                </a:lnTo>
                <a:lnTo>
                  <a:pt x="4627237" y="1327656"/>
                </a:lnTo>
                <a:lnTo>
                  <a:pt x="0" y="1327656"/>
                </a:lnTo>
                <a:lnTo>
                  <a:pt x="203200" y="663828"/>
                </a:lnTo>
                <a:lnTo>
                  <a:pt x="0" y="0"/>
                </a:lnTo>
                <a:close/>
              </a:path>
            </a:pathLst>
          </a:custGeom>
          <a:solidFill>
            <a:srgbClr val="FFE600"/>
          </a:solidFill>
        </p:spPr>
        <p:txBody>
          <a:bodyPr/>
          <a:lstStyle/>
          <a:p>
            <a:endParaRPr lang="en-IN"/>
          </a:p>
        </p:txBody>
      </p:sp>
      <p:sp>
        <p:nvSpPr>
          <p:cNvPr id="90" name="TextBox 15">
            <a:extLst>
              <a:ext uri="{FF2B5EF4-FFF2-40B4-BE49-F238E27FC236}">
                <a16:creationId xmlns:a16="http://schemas.microsoft.com/office/drawing/2014/main" id="{45811C88-EF48-AD93-2693-3BF3E2440F2A}"/>
              </a:ext>
            </a:extLst>
          </p:cNvPr>
          <p:cNvSpPr txBox="1"/>
          <p:nvPr/>
        </p:nvSpPr>
        <p:spPr>
          <a:xfrm>
            <a:off x="833301" y="2618263"/>
            <a:ext cx="6683211" cy="1994485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91" name="TextBox 35">
            <a:extLst>
              <a:ext uri="{FF2B5EF4-FFF2-40B4-BE49-F238E27FC236}">
                <a16:creationId xmlns:a16="http://schemas.microsoft.com/office/drawing/2014/main" id="{24CD87B0-FD76-4465-BDC7-EB859B9CF711}"/>
              </a:ext>
            </a:extLst>
          </p:cNvPr>
          <p:cNvSpPr txBox="1"/>
          <p:nvPr/>
        </p:nvSpPr>
        <p:spPr>
          <a:xfrm>
            <a:off x="517606" y="5095875"/>
            <a:ext cx="5492464" cy="471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799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POWER BI</a:t>
            </a:r>
          </a:p>
        </p:txBody>
      </p:sp>
      <p:sp>
        <p:nvSpPr>
          <p:cNvPr id="92" name="TextBox 36">
            <a:extLst>
              <a:ext uri="{FF2B5EF4-FFF2-40B4-BE49-F238E27FC236}">
                <a16:creationId xmlns:a16="http://schemas.microsoft.com/office/drawing/2014/main" id="{38463485-F339-91F9-44CB-2F69D7C6346B}"/>
              </a:ext>
            </a:extLst>
          </p:cNvPr>
          <p:cNvSpPr txBox="1"/>
          <p:nvPr/>
        </p:nvSpPr>
        <p:spPr>
          <a:xfrm>
            <a:off x="517606" y="6435408"/>
            <a:ext cx="7110185" cy="839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Build interactive dashboards to communicate insights and support decision-making.</a:t>
            </a:r>
          </a:p>
        </p:txBody>
      </p:sp>
      <p:sp>
        <p:nvSpPr>
          <p:cNvPr id="73" name="TextBox 73"/>
          <p:cNvSpPr txBox="1"/>
          <p:nvPr/>
        </p:nvSpPr>
        <p:spPr>
          <a:xfrm>
            <a:off x="1120193" y="2828937"/>
            <a:ext cx="6176056" cy="16542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b="1" spc="72" dirty="0">
                <a:solidFill>
                  <a:srgbClr val="000000"/>
                </a:solidFill>
                <a:latin typeface="Montserrat ExtraBold" panose="00000900000000000000" pitchFamily="2" charset="0"/>
                <a:ea typeface="Montserrat Ultra-Bold"/>
                <a:cs typeface="Montserrat Ultra-Bold"/>
                <a:sym typeface="Montserrat Ultra-Bold"/>
              </a:rPr>
              <a:t>2.5 DATA VISUALIZATIONS &amp; BI REPORTING</a:t>
            </a:r>
          </a:p>
        </p:txBody>
      </p:sp>
      <p:sp>
        <p:nvSpPr>
          <p:cNvPr id="94" name="AutoShape 8">
            <a:extLst>
              <a:ext uri="{FF2B5EF4-FFF2-40B4-BE49-F238E27FC236}">
                <a16:creationId xmlns:a16="http://schemas.microsoft.com/office/drawing/2014/main" id="{0CB2A83C-ADC2-780D-256E-8D6C31497708}"/>
              </a:ext>
            </a:extLst>
          </p:cNvPr>
          <p:cNvSpPr/>
          <p:nvPr/>
        </p:nvSpPr>
        <p:spPr>
          <a:xfrm flipV="1">
            <a:off x="539382" y="6020118"/>
            <a:ext cx="1458169" cy="0"/>
          </a:xfrm>
          <a:prstGeom prst="line">
            <a:avLst/>
          </a:prstGeom>
          <a:ln w="476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IN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600950" y="0"/>
            <a:ext cx="5742542" cy="10287000"/>
            <a:chOff x="0" y="0"/>
            <a:chExt cx="1512439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12439" cy="2709333"/>
            </a:xfrm>
            <a:custGeom>
              <a:avLst/>
              <a:gdLst/>
              <a:ahLst/>
              <a:cxnLst/>
              <a:rect l="l" t="t" r="r" b="b"/>
              <a:pathLst>
                <a:path w="1512439" h="2709333">
                  <a:moveTo>
                    <a:pt x="0" y="0"/>
                  </a:moveTo>
                  <a:lnTo>
                    <a:pt x="1512439" y="0"/>
                  </a:lnTo>
                  <a:lnTo>
                    <a:pt x="1512439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2E2E38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512439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593523" y="0"/>
            <a:ext cx="5749969" cy="10287000"/>
            <a:chOff x="0" y="0"/>
            <a:chExt cx="890821" cy="15937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90821" cy="1593725"/>
            </a:xfrm>
            <a:custGeom>
              <a:avLst/>
              <a:gdLst/>
              <a:ahLst/>
              <a:cxnLst/>
              <a:rect l="l" t="t" r="r" b="b"/>
              <a:pathLst>
                <a:path w="890821" h="1593725">
                  <a:moveTo>
                    <a:pt x="0" y="0"/>
                  </a:moveTo>
                  <a:lnTo>
                    <a:pt x="890821" y="0"/>
                  </a:lnTo>
                  <a:lnTo>
                    <a:pt x="890821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2">
                <a:alphaModFix amt="19999"/>
              </a:blip>
              <a:stretch>
                <a:fillRect l="-147807" r="-20307"/>
              </a:stretch>
            </a:blipFill>
          </p:spPr>
          <p:txBody>
            <a:bodyPr/>
            <a:lstStyle/>
            <a:p>
              <a:endParaRPr lang="en-IN"/>
            </a:p>
          </p:txBody>
        </p:sp>
      </p:grpSp>
      <p:grpSp>
        <p:nvGrpSpPr>
          <p:cNvPr id="7" name="Group 7"/>
          <p:cNvGrpSpPr/>
          <p:nvPr/>
        </p:nvGrpSpPr>
        <p:grpSpPr>
          <a:xfrm rot="-5400000">
            <a:off x="-1021004" y="1021004"/>
            <a:ext cx="10287000" cy="8244992"/>
            <a:chOff x="0" y="0"/>
            <a:chExt cx="2709333" cy="217152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709333" cy="2171521"/>
            </a:xfrm>
            <a:custGeom>
              <a:avLst/>
              <a:gdLst/>
              <a:ahLst/>
              <a:cxnLst/>
              <a:rect l="l" t="t" r="r" b="b"/>
              <a:pathLst>
                <a:path w="2709333" h="2171521">
                  <a:moveTo>
                    <a:pt x="0" y="0"/>
                  </a:moveTo>
                  <a:lnTo>
                    <a:pt x="2709333" y="0"/>
                  </a:lnTo>
                  <a:lnTo>
                    <a:pt x="2709333" y="2171521"/>
                  </a:lnTo>
                  <a:lnTo>
                    <a:pt x="0" y="2171521"/>
                  </a:lnTo>
                  <a:close/>
                </a:path>
              </a:pathLst>
            </a:custGeom>
            <a:solidFill>
              <a:srgbClr val="188CE5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709333" cy="22096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0" y="0"/>
            <a:ext cx="8244992" cy="10509180"/>
          </a:xfrm>
          <a:custGeom>
            <a:avLst/>
            <a:gdLst/>
            <a:ahLst/>
            <a:cxnLst/>
            <a:rect l="l" t="t" r="r" b="b"/>
            <a:pathLst>
              <a:path w="8244992" h="10509180">
                <a:moveTo>
                  <a:pt x="0" y="0"/>
                </a:moveTo>
                <a:lnTo>
                  <a:pt x="8244992" y="0"/>
                </a:lnTo>
                <a:lnTo>
                  <a:pt x="8244992" y="10509180"/>
                </a:lnTo>
                <a:lnTo>
                  <a:pt x="0" y="105091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999"/>
            </a:blip>
            <a:stretch>
              <a:fillRect l="-19079" r="-102592"/>
            </a:stretch>
          </a:blipFill>
        </p:spPr>
        <p:txBody>
          <a:bodyPr/>
          <a:lstStyle/>
          <a:p>
            <a:endParaRPr lang="en-IN"/>
          </a:p>
        </p:txBody>
      </p:sp>
      <p:grpSp>
        <p:nvGrpSpPr>
          <p:cNvPr id="11" name="Group 11"/>
          <p:cNvGrpSpPr/>
          <p:nvPr/>
        </p:nvGrpSpPr>
        <p:grpSpPr>
          <a:xfrm>
            <a:off x="90407" y="1629681"/>
            <a:ext cx="1202710" cy="1172646"/>
            <a:chOff x="0" y="0"/>
            <a:chExt cx="812800" cy="792480"/>
          </a:xfrm>
        </p:grpSpPr>
        <p:sp>
          <p:nvSpPr>
            <p:cNvPr id="12" name="Freeform 12"/>
            <p:cNvSpPr/>
            <p:nvPr/>
          </p:nvSpPr>
          <p:spPr>
            <a:xfrm>
              <a:off x="30670" y="0"/>
              <a:ext cx="751460" cy="751052"/>
            </a:xfrm>
            <a:custGeom>
              <a:avLst/>
              <a:gdLst/>
              <a:ahLst/>
              <a:cxnLst/>
              <a:rect l="l" t="t" r="r" b="b"/>
              <a:pathLst>
                <a:path w="751460" h="751052">
                  <a:moveTo>
                    <a:pt x="668573" y="140945"/>
                  </a:moveTo>
                  <a:lnTo>
                    <a:pt x="669597" y="142228"/>
                  </a:lnTo>
                  <a:cubicBezTo>
                    <a:pt x="740714" y="231323"/>
                    <a:pt x="767407" y="347946"/>
                    <a:pt x="742125" y="459105"/>
                  </a:cubicBezTo>
                  <a:lnTo>
                    <a:pt x="742125" y="459105"/>
                  </a:lnTo>
                  <a:cubicBezTo>
                    <a:pt x="716844" y="570259"/>
                    <a:pt x="642322" y="663852"/>
                    <a:pt x="539655" y="713388"/>
                  </a:cubicBezTo>
                  <a:lnTo>
                    <a:pt x="538925" y="713740"/>
                  </a:lnTo>
                  <a:cubicBezTo>
                    <a:pt x="435816" y="763489"/>
                    <a:pt x="315644" y="763489"/>
                    <a:pt x="212535" y="713740"/>
                  </a:cubicBezTo>
                  <a:lnTo>
                    <a:pt x="211805" y="713388"/>
                  </a:lnTo>
                  <a:cubicBezTo>
                    <a:pt x="109138" y="663852"/>
                    <a:pt x="34616" y="570259"/>
                    <a:pt x="9335" y="459105"/>
                  </a:cubicBezTo>
                  <a:lnTo>
                    <a:pt x="9335" y="459105"/>
                  </a:lnTo>
                  <a:cubicBezTo>
                    <a:pt x="-15947" y="347946"/>
                    <a:pt x="10746" y="231323"/>
                    <a:pt x="81863" y="142228"/>
                  </a:cubicBezTo>
                  <a:lnTo>
                    <a:pt x="82887" y="140945"/>
                  </a:lnTo>
                  <a:cubicBezTo>
                    <a:pt x="153986" y="51872"/>
                    <a:pt x="261760" y="0"/>
                    <a:pt x="375730" y="0"/>
                  </a:cubicBezTo>
                  <a:lnTo>
                    <a:pt x="375730" y="0"/>
                  </a:lnTo>
                  <a:cubicBezTo>
                    <a:pt x="489700" y="0"/>
                    <a:pt x="597474" y="51872"/>
                    <a:pt x="668573" y="140945"/>
                  </a:cubicBezTo>
                  <a:close/>
                </a:path>
              </a:pathLst>
            </a:custGeom>
            <a:gradFill rotWithShape="1">
              <a:gsLst>
                <a:gs pos="0">
                  <a:srgbClr val="FFE600">
                    <a:alpha val="36000"/>
                  </a:srgbClr>
                </a:gs>
                <a:gs pos="50000">
                  <a:srgbClr val="A420F8">
                    <a:alpha val="36000"/>
                  </a:srgbClr>
                </a:gs>
                <a:gs pos="100000">
                  <a:srgbClr val="5C94F9">
                    <a:alpha val="36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IN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25177" y="70469"/>
              <a:ext cx="562445" cy="5863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10468508" y="5045800"/>
            <a:ext cx="7155504" cy="2199420"/>
          </a:xfrm>
          <a:custGeom>
            <a:avLst/>
            <a:gdLst/>
            <a:ahLst/>
            <a:cxnLst/>
            <a:rect l="l" t="t" r="r" b="b"/>
            <a:pathLst>
              <a:path w="9540672" h="2932560">
                <a:moveTo>
                  <a:pt x="0" y="0"/>
                </a:moveTo>
                <a:lnTo>
                  <a:pt x="9540672" y="0"/>
                </a:lnTo>
                <a:lnTo>
                  <a:pt x="9540672" y="2932560"/>
                </a:lnTo>
                <a:lnTo>
                  <a:pt x="0" y="29325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6000"/>
            </a:blip>
            <a:stretch>
              <a:fillRect l="-3999" r="-13096"/>
            </a:stretch>
          </a:blipFill>
        </p:spPr>
        <p:txBody>
          <a:bodyPr/>
          <a:lstStyle/>
          <a:p>
            <a:endParaRPr lang="en-IN"/>
          </a:p>
        </p:txBody>
      </p:sp>
      <p:grpSp>
        <p:nvGrpSpPr>
          <p:cNvPr id="17" name="Group 17"/>
          <p:cNvGrpSpPr/>
          <p:nvPr/>
        </p:nvGrpSpPr>
        <p:grpSpPr>
          <a:xfrm rot="16200000">
            <a:off x="14601916" y="3278415"/>
            <a:ext cx="1268543" cy="5420692"/>
            <a:chOff x="0" y="0"/>
            <a:chExt cx="334102" cy="1427672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34102" cy="1427672"/>
            </a:xfrm>
            <a:custGeom>
              <a:avLst/>
              <a:gdLst/>
              <a:ahLst/>
              <a:cxnLst/>
              <a:rect l="l" t="t" r="r" b="b"/>
              <a:pathLst>
                <a:path w="334102" h="1427672">
                  <a:moveTo>
                    <a:pt x="115957" y="0"/>
                  </a:moveTo>
                  <a:lnTo>
                    <a:pt x="218145" y="0"/>
                  </a:lnTo>
                  <a:cubicBezTo>
                    <a:pt x="282186" y="0"/>
                    <a:pt x="334102" y="51916"/>
                    <a:pt x="334102" y="115957"/>
                  </a:cubicBezTo>
                  <a:lnTo>
                    <a:pt x="334102" y="1311715"/>
                  </a:lnTo>
                  <a:cubicBezTo>
                    <a:pt x="334102" y="1375756"/>
                    <a:pt x="282186" y="1427672"/>
                    <a:pt x="218145" y="1427672"/>
                  </a:cubicBezTo>
                  <a:lnTo>
                    <a:pt x="115957" y="1427672"/>
                  </a:lnTo>
                  <a:cubicBezTo>
                    <a:pt x="51916" y="1427672"/>
                    <a:pt x="0" y="1375756"/>
                    <a:pt x="0" y="1311715"/>
                  </a:cubicBezTo>
                  <a:lnTo>
                    <a:pt x="0" y="115957"/>
                  </a:lnTo>
                  <a:cubicBezTo>
                    <a:pt x="0" y="51916"/>
                    <a:pt x="51916" y="0"/>
                    <a:pt x="115957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334102" cy="14657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2005145" y="5511239"/>
            <a:ext cx="865416" cy="865416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88CE5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13174332" y="5633955"/>
            <a:ext cx="3669389" cy="716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79"/>
              </a:lnSpc>
              <a:spcBef>
                <a:spcPct val="0"/>
              </a:spcBef>
            </a:pPr>
            <a:r>
              <a:rPr lang="en-US" sz="2399" u="sng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hlinkClick r:id="rId5" tooltip="https://learn.microsoft.com/en-us/credentials/certifications/azure-fundamentals/?practice-assessment-type=certification&amp;WT.mc_id=certposter_poster-wwl"/>
              </a:rPr>
              <a:t>Microsoft C</a:t>
            </a:r>
            <a:r>
              <a:rPr lang="en-US" sz="2399" u="sng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hlinkClick r:id="rId5" tooltip="https://learn.microsoft.com/en-us/credentials/certifications/azure-fundamentals/?practice-assessment-type=certification&amp;WT.mc_id=certposter_poster-wwl"/>
              </a:rPr>
              <a:t>ertified: Azure Fundamentals</a:t>
            </a:r>
          </a:p>
        </p:txBody>
      </p:sp>
      <p:sp>
        <p:nvSpPr>
          <p:cNvPr id="25" name="Freeform 25"/>
          <p:cNvSpPr/>
          <p:nvPr/>
        </p:nvSpPr>
        <p:spPr>
          <a:xfrm>
            <a:off x="10468508" y="3340197"/>
            <a:ext cx="7155504" cy="2199420"/>
          </a:xfrm>
          <a:custGeom>
            <a:avLst/>
            <a:gdLst/>
            <a:ahLst/>
            <a:cxnLst/>
            <a:rect l="l" t="t" r="r" b="b"/>
            <a:pathLst>
              <a:path w="9540672" h="2932560">
                <a:moveTo>
                  <a:pt x="0" y="0"/>
                </a:moveTo>
                <a:lnTo>
                  <a:pt x="9540672" y="0"/>
                </a:lnTo>
                <a:lnTo>
                  <a:pt x="9540672" y="2932560"/>
                </a:lnTo>
                <a:lnTo>
                  <a:pt x="0" y="29325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6000"/>
            </a:blip>
            <a:stretch>
              <a:fillRect l="-3999" r="-13096"/>
            </a:stretch>
          </a:blipFill>
        </p:spPr>
        <p:txBody>
          <a:bodyPr/>
          <a:lstStyle/>
          <a:p>
            <a:endParaRPr lang="en-IN"/>
          </a:p>
        </p:txBody>
      </p:sp>
      <p:grpSp>
        <p:nvGrpSpPr>
          <p:cNvPr id="26" name="Group 26"/>
          <p:cNvGrpSpPr/>
          <p:nvPr/>
        </p:nvGrpSpPr>
        <p:grpSpPr>
          <a:xfrm rot="16200000">
            <a:off x="14601916" y="1572812"/>
            <a:ext cx="1268543" cy="5420692"/>
            <a:chOff x="0" y="0"/>
            <a:chExt cx="334102" cy="1427672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334102" cy="1427672"/>
            </a:xfrm>
            <a:custGeom>
              <a:avLst/>
              <a:gdLst/>
              <a:ahLst/>
              <a:cxnLst/>
              <a:rect l="l" t="t" r="r" b="b"/>
              <a:pathLst>
                <a:path w="334102" h="1427672">
                  <a:moveTo>
                    <a:pt x="115957" y="0"/>
                  </a:moveTo>
                  <a:lnTo>
                    <a:pt x="218145" y="0"/>
                  </a:lnTo>
                  <a:cubicBezTo>
                    <a:pt x="282186" y="0"/>
                    <a:pt x="334102" y="51916"/>
                    <a:pt x="334102" y="115957"/>
                  </a:cubicBezTo>
                  <a:lnTo>
                    <a:pt x="334102" y="1311715"/>
                  </a:lnTo>
                  <a:cubicBezTo>
                    <a:pt x="334102" y="1375756"/>
                    <a:pt x="282186" y="1427672"/>
                    <a:pt x="218145" y="1427672"/>
                  </a:cubicBezTo>
                  <a:lnTo>
                    <a:pt x="115957" y="1427672"/>
                  </a:lnTo>
                  <a:cubicBezTo>
                    <a:pt x="51916" y="1427672"/>
                    <a:pt x="0" y="1375756"/>
                    <a:pt x="0" y="1311715"/>
                  </a:cubicBezTo>
                  <a:lnTo>
                    <a:pt x="0" y="115957"/>
                  </a:lnTo>
                  <a:cubicBezTo>
                    <a:pt x="0" y="51916"/>
                    <a:pt x="51916" y="0"/>
                    <a:pt x="115957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334102" cy="14657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2005145" y="3805636"/>
            <a:ext cx="865416" cy="865416"/>
            <a:chOff x="0" y="0"/>
            <a:chExt cx="812800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88CE5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13174332" y="3747377"/>
            <a:ext cx="4084968" cy="10787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79"/>
              </a:lnSpc>
              <a:spcBef>
                <a:spcPct val="0"/>
              </a:spcBef>
            </a:pPr>
            <a:r>
              <a:rPr lang="en-US" sz="2399" u="sng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hlinkClick r:id="rId6" tooltip="https://eylearning.udemy.com/course/az-900-microsoft-azure-fundamentals-certification/"/>
              </a:rPr>
              <a:t>AZ-900: Microsoft Azu</a:t>
            </a:r>
            <a:r>
              <a:rPr lang="en-US" sz="2399" u="sng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hlinkClick r:id="rId6" tooltip="https://eylearning.udemy.com/course/az-900-microsoft-azure-fundamentals-certification/"/>
              </a:rPr>
              <a:t>re Fundamentals Certification - 2025</a:t>
            </a:r>
          </a:p>
        </p:txBody>
      </p:sp>
      <p:sp>
        <p:nvSpPr>
          <p:cNvPr id="34" name="Freeform 34"/>
          <p:cNvSpPr/>
          <p:nvPr/>
        </p:nvSpPr>
        <p:spPr>
          <a:xfrm>
            <a:off x="10468508" y="1634593"/>
            <a:ext cx="7155504" cy="2199420"/>
          </a:xfrm>
          <a:custGeom>
            <a:avLst/>
            <a:gdLst/>
            <a:ahLst/>
            <a:cxnLst/>
            <a:rect l="l" t="t" r="r" b="b"/>
            <a:pathLst>
              <a:path w="9540672" h="2932560">
                <a:moveTo>
                  <a:pt x="0" y="0"/>
                </a:moveTo>
                <a:lnTo>
                  <a:pt x="9540672" y="0"/>
                </a:lnTo>
                <a:lnTo>
                  <a:pt x="9540672" y="2932560"/>
                </a:lnTo>
                <a:lnTo>
                  <a:pt x="0" y="29325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6000"/>
            </a:blip>
            <a:stretch>
              <a:fillRect l="-3999" r="-13096"/>
            </a:stretch>
          </a:blipFill>
        </p:spPr>
        <p:txBody>
          <a:bodyPr/>
          <a:lstStyle/>
          <a:p>
            <a:endParaRPr lang="en-IN"/>
          </a:p>
        </p:txBody>
      </p:sp>
      <p:grpSp>
        <p:nvGrpSpPr>
          <p:cNvPr id="35" name="Group 35"/>
          <p:cNvGrpSpPr/>
          <p:nvPr/>
        </p:nvGrpSpPr>
        <p:grpSpPr>
          <a:xfrm rot="16200000">
            <a:off x="14601916" y="-132792"/>
            <a:ext cx="1268543" cy="5420692"/>
            <a:chOff x="0" y="0"/>
            <a:chExt cx="334102" cy="1427672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334102" cy="1427672"/>
            </a:xfrm>
            <a:custGeom>
              <a:avLst/>
              <a:gdLst/>
              <a:ahLst/>
              <a:cxnLst/>
              <a:rect l="l" t="t" r="r" b="b"/>
              <a:pathLst>
                <a:path w="334102" h="1427672">
                  <a:moveTo>
                    <a:pt x="115957" y="0"/>
                  </a:moveTo>
                  <a:lnTo>
                    <a:pt x="218145" y="0"/>
                  </a:lnTo>
                  <a:cubicBezTo>
                    <a:pt x="282186" y="0"/>
                    <a:pt x="334102" y="51916"/>
                    <a:pt x="334102" y="115957"/>
                  </a:cubicBezTo>
                  <a:lnTo>
                    <a:pt x="334102" y="1311715"/>
                  </a:lnTo>
                  <a:cubicBezTo>
                    <a:pt x="334102" y="1375756"/>
                    <a:pt x="282186" y="1427672"/>
                    <a:pt x="218145" y="1427672"/>
                  </a:cubicBezTo>
                  <a:lnTo>
                    <a:pt x="115957" y="1427672"/>
                  </a:lnTo>
                  <a:cubicBezTo>
                    <a:pt x="51916" y="1427672"/>
                    <a:pt x="0" y="1375756"/>
                    <a:pt x="0" y="1311715"/>
                  </a:cubicBezTo>
                  <a:lnTo>
                    <a:pt x="0" y="115957"/>
                  </a:lnTo>
                  <a:cubicBezTo>
                    <a:pt x="0" y="51916"/>
                    <a:pt x="51916" y="0"/>
                    <a:pt x="115957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-38100"/>
              <a:ext cx="334102" cy="14657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12005145" y="2100032"/>
            <a:ext cx="865416" cy="865416"/>
            <a:chOff x="0" y="0"/>
            <a:chExt cx="812800" cy="81280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88CE5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1" name="TextBox 41"/>
          <p:cNvSpPr txBox="1"/>
          <p:nvPr/>
        </p:nvSpPr>
        <p:spPr>
          <a:xfrm>
            <a:off x="13174332" y="2041773"/>
            <a:ext cx="4084968" cy="10787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79"/>
              </a:lnSpc>
              <a:spcBef>
                <a:spcPct val="0"/>
              </a:spcBef>
            </a:pPr>
            <a:r>
              <a:rPr lang="en-US" sz="2399" u="sng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hlinkClick r:id="rId7" tooltip="https://eylearning.udemy.com/course/dp-azure-data/"/>
              </a:rPr>
              <a:t>DP-900 Microsoft Azu</a:t>
            </a:r>
            <a:r>
              <a:rPr lang="en-US" sz="2399" u="sng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hlinkClick r:id="rId7" tooltip="https://eylearning.udemy.com/course/dp-azure-data/"/>
              </a:rPr>
              <a:t>re Data Fundamentals Certification</a:t>
            </a:r>
          </a:p>
        </p:txBody>
      </p:sp>
      <p:sp>
        <p:nvSpPr>
          <p:cNvPr id="43" name="Freeform 43"/>
          <p:cNvSpPr/>
          <p:nvPr/>
        </p:nvSpPr>
        <p:spPr>
          <a:xfrm>
            <a:off x="10468508" y="-71010"/>
            <a:ext cx="7155504" cy="2199420"/>
          </a:xfrm>
          <a:custGeom>
            <a:avLst/>
            <a:gdLst/>
            <a:ahLst/>
            <a:cxnLst/>
            <a:rect l="l" t="t" r="r" b="b"/>
            <a:pathLst>
              <a:path w="9540672" h="2932560">
                <a:moveTo>
                  <a:pt x="0" y="0"/>
                </a:moveTo>
                <a:lnTo>
                  <a:pt x="9540672" y="0"/>
                </a:lnTo>
                <a:lnTo>
                  <a:pt x="9540672" y="2932560"/>
                </a:lnTo>
                <a:lnTo>
                  <a:pt x="0" y="29325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6000"/>
            </a:blip>
            <a:stretch>
              <a:fillRect l="-3999" r="-13096"/>
            </a:stretch>
          </a:blipFill>
        </p:spPr>
        <p:txBody>
          <a:bodyPr/>
          <a:lstStyle/>
          <a:p>
            <a:endParaRPr lang="en-IN"/>
          </a:p>
        </p:txBody>
      </p:sp>
      <p:grpSp>
        <p:nvGrpSpPr>
          <p:cNvPr id="44" name="Group 44"/>
          <p:cNvGrpSpPr/>
          <p:nvPr/>
        </p:nvGrpSpPr>
        <p:grpSpPr>
          <a:xfrm rot="16200000">
            <a:off x="14601916" y="-1838395"/>
            <a:ext cx="1268543" cy="5420692"/>
            <a:chOff x="0" y="0"/>
            <a:chExt cx="334102" cy="1427672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334102" cy="1427672"/>
            </a:xfrm>
            <a:custGeom>
              <a:avLst/>
              <a:gdLst/>
              <a:ahLst/>
              <a:cxnLst/>
              <a:rect l="l" t="t" r="r" b="b"/>
              <a:pathLst>
                <a:path w="334102" h="1427672">
                  <a:moveTo>
                    <a:pt x="115957" y="0"/>
                  </a:moveTo>
                  <a:lnTo>
                    <a:pt x="218145" y="0"/>
                  </a:lnTo>
                  <a:cubicBezTo>
                    <a:pt x="282186" y="0"/>
                    <a:pt x="334102" y="51916"/>
                    <a:pt x="334102" y="115957"/>
                  </a:cubicBezTo>
                  <a:lnTo>
                    <a:pt x="334102" y="1311715"/>
                  </a:lnTo>
                  <a:cubicBezTo>
                    <a:pt x="334102" y="1375756"/>
                    <a:pt x="282186" y="1427672"/>
                    <a:pt x="218145" y="1427672"/>
                  </a:cubicBezTo>
                  <a:lnTo>
                    <a:pt x="115957" y="1427672"/>
                  </a:lnTo>
                  <a:cubicBezTo>
                    <a:pt x="51916" y="1427672"/>
                    <a:pt x="0" y="1375756"/>
                    <a:pt x="0" y="1311715"/>
                  </a:cubicBezTo>
                  <a:lnTo>
                    <a:pt x="0" y="115957"/>
                  </a:lnTo>
                  <a:cubicBezTo>
                    <a:pt x="0" y="51916"/>
                    <a:pt x="51916" y="0"/>
                    <a:pt x="115957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0" y="-38100"/>
              <a:ext cx="334102" cy="14657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12005145" y="394429"/>
            <a:ext cx="865416" cy="865416"/>
            <a:chOff x="0" y="0"/>
            <a:chExt cx="812800" cy="812800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88CE5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0" name="TextBox 50"/>
          <p:cNvSpPr txBox="1"/>
          <p:nvPr/>
        </p:nvSpPr>
        <p:spPr>
          <a:xfrm>
            <a:off x="13174332" y="517145"/>
            <a:ext cx="4084968" cy="716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79"/>
              </a:lnSpc>
              <a:spcBef>
                <a:spcPct val="0"/>
              </a:spcBef>
            </a:pPr>
            <a:r>
              <a:rPr lang="en-US" sz="2399" u="sng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hlinkClick r:id="rId8" tooltip="https://eylearning.udemy.com/course/microsoft-power-bi-up-running-with-power-bi-desktop/"/>
              </a:rPr>
              <a:t> </a:t>
            </a:r>
            <a:r>
              <a:rPr lang="en-US" sz="2399" u="sng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hlinkClick r:id="rId9" tooltip="https://learn.microsoft.com/en-us/training/courses/az-900t00"/>
              </a:rPr>
              <a:t>Microsoft Azu</a:t>
            </a:r>
            <a:r>
              <a:rPr lang="en-US" sz="2399" u="sng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hlinkClick r:id="rId9" tooltip="https://learn.microsoft.com/en-us/training/courses/az-900t00"/>
              </a:rPr>
              <a:t>re Fundamentals Course</a:t>
            </a:r>
          </a:p>
        </p:txBody>
      </p:sp>
      <p:sp>
        <p:nvSpPr>
          <p:cNvPr id="52" name="Freeform 52"/>
          <p:cNvSpPr/>
          <p:nvPr/>
        </p:nvSpPr>
        <p:spPr>
          <a:xfrm>
            <a:off x="10468508" y="6751404"/>
            <a:ext cx="7155504" cy="2199420"/>
          </a:xfrm>
          <a:custGeom>
            <a:avLst/>
            <a:gdLst/>
            <a:ahLst/>
            <a:cxnLst/>
            <a:rect l="l" t="t" r="r" b="b"/>
            <a:pathLst>
              <a:path w="9540672" h="2932560">
                <a:moveTo>
                  <a:pt x="0" y="0"/>
                </a:moveTo>
                <a:lnTo>
                  <a:pt x="9540672" y="0"/>
                </a:lnTo>
                <a:lnTo>
                  <a:pt x="9540672" y="2932560"/>
                </a:lnTo>
                <a:lnTo>
                  <a:pt x="0" y="29325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6000"/>
            </a:blip>
            <a:stretch>
              <a:fillRect l="-3999" r="-13096"/>
            </a:stretch>
          </a:blipFill>
        </p:spPr>
        <p:txBody>
          <a:bodyPr/>
          <a:lstStyle/>
          <a:p>
            <a:endParaRPr lang="en-IN"/>
          </a:p>
        </p:txBody>
      </p:sp>
      <p:grpSp>
        <p:nvGrpSpPr>
          <p:cNvPr id="53" name="Group 53"/>
          <p:cNvGrpSpPr/>
          <p:nvPr/>
        </p:nvGrpSpPr>
        <p:grpSpPr>
          <a:xfrm rot="16200000">
            <a:off x="14601916" y="4939205"/>
            <a:ext cx="1268543" cy="5420692"/>
            <a:chOff x="0" y="0"/>
            <a:chExt cx="334102" cy="1427672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334102" cy="1427672"/>
            </a:xfrm>
            <a:custGeom>
              <a:avLst/>
              <a:gdLst/>
              <a:ahLst/>
              <a:cxnLst/>
              <a:rect l="l" t="t" r="r" b="b"/>
              <a:pathLst>
                <a:path w="334102" h="1427672">
                  <a:moveTo>
                    <a:pt x="115957" y="0"/>
                  </a:moveTo>
                  <a:lnTo>
                    <a:pt x="218145" y="0"/>
                  </a:lnTo>
                  <a:cubicBezTo>
                    <a:pt x="282186" y="0"/>
                    <a:pt x="334102" y="51916"/>
                    <a:pt x="334102" y="115957"/>
                  </a:cubicBezTo>
                  <a:lnTo>
                    <a:pt x="334102" y="1311715"/>
                  </a:lnTo>
                  <a:cubicBezTo>
                    <a:pt x="334102" y="1375756"/>
                    <a:pt x="282186" y="1427672"/>
                    <a:pt x="218145" y="1427672"/>
                  </a:cubicBezTo>
                  <a:lnTo>
                    <a:pt x="115957" y="1427672"/>
                  </a:lnTo>
                  <a:cubicBezTo>
                    <a:pt x="51916" y="1427672"/>
                    <a:pt x="0" y="1375756"/>
                    <a:pt x="0" y="1311715"/>
                  </a:cubicBezTo>
                  <a:lnTo>
                    <a:pt x="0" y="115957"/>
                  </a:lnTo>
                  <a:cubicBezTo>
                    <a:pt x="0" y="51916"/>
                    <a:pt x="51916" y="0"/>
                    <a:pt x="115957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55" name="TextBox 55"/>
            <p:cNvSpPr txBox="1"/>
            <p:nvPr/>
          </p:nvSpPr>
          <p:spPr>
            <a:xfrm>
              <a:off x="0" y="-38100"/>
              <a:ext cx="334102" cy="14657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6" name="Group 56"/>
          <p:cNvGrpSpPr/>
          <p:nvPr/>
        </p:nvGrpSpPr>
        <p:grpSpPr>
          <a:xfrm>
            <a:off x="12005145" y="7216843"/>
            <a:ext cx="865416" cy="865416"/>
            <a:chOff x="0" y="0"/>
            <a:chExt cx="812800" cy="812800"/>
          </a:xfrm>
        </p:grpSpPr>
        <p:sp>
          <p:nvSpPr>
            <p:cNvPr id="57" name="Freeform 5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88CE5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58" name="TextBox 5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9" name="TextBox 59"/>
          <p:cNvSpPr txBox="1"/>
          <p:nvPr/>
        </p:nvSpPr>
        <p:spPr>
          <a:xfrm>
            <a:off x="13174332" y="7294745"/>
            <a:ext cx="3669389" cy="716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79"/>
              </a:lnSpc>
              <a:spcBef>
                <a:spcPct val="0"/>
              </a:spcBef>
            </a:pPr>
            <a:r>
              <a:rPr lang="en-US" sz="2399" u="sng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hlinkClick r:id="rId10" tooltip="https://learn.microsoft.com/en-us/training/courses/dp-900t00"/>
              </a:rPr>
              <a:t>Microsoft Azure</a:t>
            </a:r>
            <a:r>
              <a:rPr lang="en-US" sz="2399" u="sng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hlinkClick r:id="rId10" tooltip="https://learn.microsoft.com/en-us/training/courses/dp-900t00"/>
              </a:rPr>
              <a:t> Data Fundamentals</a:t>
            </a:r>
          </a:p>
        </p:txBody>
      </p:sp>
      <p:sp>
        <p:nvSpPr>
          <p:cNvPr id="61" name="Freeform 61"/>
          <p:cNvSpPr/>
          <p:nvPr/>
        </p:nvSpPr>
        <p:spPr>
          <a:xfrm>
            <a:off x="10468508" y="8457007"/>
            <a:ext cx="7155504" cy="2199420"/>
          </a:xfrm>
          <a:custGeom>
            <a:avLst/>
            <a:gdLst/>
            <a:ahLst/>
            <a:cxnLst/>
            <a:rect l="l" t="t" r="r" b="b"/>
            <a:pathLst>
              <a:path w="9540672" h="2932560">
                <a:moveTo>
                  <a:pt x="0" y="0"/>
                </a:moveTo>
                <a:lnTo>
                  <a:pt x="9540672" y="0"/>
                </a:lnTo>
                <a:lnTo>
                  <a:pt x="9540672" y="2932560"/>
                </a:lnTo>
                <a:lnTo>
                  <a:pt x="0" y="29325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6000"/>
            </a:blip>
            <a:stretch>
              <a:fillRect l="-3999" r="-13096"/>
            </a:stretch>
          </a:blipFill>
        </p:spPr>
        <p:txBody>
          <a:bodyPr/>
          <a:lstStyle/>
          <a:p>
            <a:endParaRPr lang="en-IN"/>
          </a:p>
        </p:txBody>
      </p:sp>
      <p:grpSp>
        <p:nvGrpSpPr>
          <p:cNvPr id="62" name="Group 62"/>
          <p:cNvGrpSpPr/>
          <p:nvPr/>
        </p:nvGrpSpPr>
        <p:grpSpPr>
          <a:xfrm rot="16200000">
            <a:off x="14601916" y="6689622"/>
            <a:ext cx="1268543" cy="5420692"/>
            <a:chOff x="0" y="0"/>
            <a:chExt cx="334102" cy="1427672"/>
          </a:xfrm>
        </p:grpSpPr>
        <p:sp>
          <p:nvSpPr>
            <p:cNvPr id="63" name="Freeform 63"/>
            <p:cNvSpPr/>
            <p:nvPr/>
          </p:nvSpPr>
          <p:spPr>
            <a:xfrm>
              <a:off x="0" y="0"/>
              <a:ext cx="334102" cy="1427672"/>
            </a:xfrm>
            <a:custGeom>
              <a:avLst/>
              <a:gdLst/>
              <a:ahLst/>
              <a:cxnLst/>
              <a:rect l="l" t="t" r="r" b="b"/>
              <a:pathLst>
                <a:path w="334102" h="1427672">
                  <a:moveTo>
                    <a:pt x="115957" y="0"/>
                  </a:moveTo>
                  <a:lnTo>
                    <a:pt x="218145" y="0"/>
                  </a:lnTo>
                  <a:cubicBezTo>
                    <a:pt x="282186" y="0"/>
                    <a:pt x="334102" y="51916"/>
                    <a:pt x="334102" y="115957"/>
                  </a:cubicBezTo>
                  <a:lnTo>
                    <a:pt x="334102" y="1311715"/>
                  </a:lnTo>
                  <a:cubicBezTo>
                    <a:pt x="334102" y="1375756"/>
                    <a:pt x="282186" y="1427672"/>
                    <a:pt x="218145" y="1427672"/>
                  </a:cubicBezTo>
                  <a:lnTo>
                    <a:pt x="115957" y="1427672"/>
                  </a:lnTo>
                  <a:cubicBezTo>
                    <a:pt x="51916" y="1427672"/>
                    <a:pt x="0" y="1375756"/>
                    <a:pt x="0" y="1311715"/>
                  </a:cubicBezTo>
                  <a:lnTo>
                    <a:pt x="0" y="115957"/>
                  </a:lnTo>
                  <a:cubicBezTo>
                    <a:pt x="0" y="51916"/>
                    <a:pt x="51916" y="0"/>
                    <a:pt x="115957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64" name="TextBox 64"/>
            <p:cNvSpPr txBox="1"/>
            <p:nvPr/>
          </p:nvSpPr>
          <p:spPr>
            <a:xfrm>
              <a:off x="0" y="-38100"/>
              <a:ext cx="334102" cy="14657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5" name="Group 65"/>
          <p:cNvGrpSpPr/>
          <p:nvPr/>
        </p:nvGrpSpPr>
        <p:grpSpPr>
          <a:xfrm>
            <a:off x="12005145" y="8922446"/>
            <a:ext cx="865416" cy="865416"/>
            <a:chOff x="0" y="0"/>
            <a:chExt cx="812800" cy="812800"/>
          </a:xfrm>
        </p:grpSpPr>
        <p:sp>
          <p:nvSpPr>
            <p:cNvPr id="66" name="Freeform 6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88CE5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67" name="TextBox 6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8" name="TextBox 68"/>
          <p:cNvSpPr txBox="1"/>
          <p:nvPr/>
        </p:nvSpPr>
        <p:spPr>
          <a:xfrm>
            <a:off x="13174332" y="9045162"/>
            <a:ext cx="4449679" cy="716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79"/>
              </a:lnSpc>
              <a:spcBef>
                <a:spcPct val="0"/>
              </a:spcBef>
            </a:pPr>
            <a:r>
              <a:rPr lang="en-US" sz="2399" u="sng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hlinkClick r:id="rId11" tooltip="https://learn.microsoft.com/en-us/credentials/certifications/azure-data-fundamentals/?practice-assessment-type=certification&amp;WT.mc_id=certposter_poster-wwl"/>
              </a:rPr>
              <a:t>Microsoft Certified: Azure Data Fundam</a:t>
            </a:r>
            <a:r>
              <a:rPr lang="en-US" sz="2399" u="sng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hlinkClick r:id="rId11" tooltip="https://learn.microsoft.com/en-us/credentials/certifications/azure-data-fundamentals/?practice-assessment-type=certification&amp;WT.mc_id=certposter_poster-wwl"/>
              </a:rPr>
              <a:t>entals</a:t>
            </a:r>
          </a:p>
        </p:txBody>
      </p:sp>
      <p:sp>
        <p:nvSpPr>
          <p:cNvPr id="69" name="AutoShape 69"/>
          <p:cNvSpPr/>
          <p:nvPr/>
        </p:nvSpPr>
        <p:spPr>
          <a:xfrm flipV="1">
            <a:off x="539382" y="5976982"/>
            <a:ext cx="1458169" cy="0"/>
          </a:xfrm>
          <a:prstGeom prst="line">
            <a:avLst/>
          </a:prstGeom>
          <a:ln w="476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IN"/>
          </a:p>
        </p:txBody>
      </p:sp>
      <p:sp>
        <p:nvSpPr>
          <p:cNvPr id="70" name="TextBox 70"/>
          <p:cNvSpPr txBox="1"/>
          <p:nvPr/>
        </p:nvSpPr>
        <p:spPr>
          <a:xfrm>
            <a:off x="539382" y="4557122"/>
            <a:ext cx="6756867" cy="967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CLOUD DATA &amp; ANALYTICS PLATFORM</a:t>
            </a:r>
          </a:p>
        </p:txBody>
      </p:sp>
      <p:sp>
        <p:nvSpPr>
          <p:cNvPr id="71" name="TextBox 71"/>
          <p:cNvSpPr txBox="1"/>
          <p:nvPr/>
        </p:nvSpPr>
        <p:spPr>
          <a:xfrm>
            <a:off x="539382" y="6391319"/>
            <a:ext cx="7110185" cy="815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Utilize cloud services for data storage, processing, and advanced analytics.</a:t>
            </a:r>
          </a:p>
        </p:txBody>
      </p:sp>
      <p:sp>
        <p:nvSpPr>
          <p:cNvPr id="73" name="Freeform 73"/>
          <p:cNvSpPr/>
          <p:nvPr/>
        </p:nvSpPr>
        <p:spPr>
          <a:xfrm>
            <a:off x="595426" y="2673902"/>
            <a:ext cx="7054141" cy="1395921"/>
          </a:xfrm>
          <a:custGeom>
            <a:avLst/>
            <a:gdLst/>
            <a:ahLst/>
            <a:cxnLst/>
            <a:rect l="l" t="t" r="r" b="b"/>
            <a:pathLst>
              <a:path w="4830437" h="955880">
                <a:moveTo>
                  <a:pt x="0" y="0"/>
                </a:moveTo>
                <a:lnTo>
                  <a:pt x="4627237" y="0"/>
                </a:lnTo>
                <a:lnTo>
                  <a:pt x="4830437" y="477940"/>
                </a:lnTo>
                <a:lnTo>
                  <a:pt x="4627237" y="955880"/>
                </a:lnTo>
                <a:lnTo>
                  <a:pt x="0" y="955880"/>
                </a:lnTo>
                <a:lnTo>
                  <a:pt x="203200" y="477940"/>
                </a:lnTo>
                <a:lnTo>
                  <a:pt x="0" y="0"/>
                </a:lnTo>
                <a:close/>
              </a:path>
            </a:pathLst>
          </a:custGeom>
          <a:solidFill>
            <a:srgbClr val="FFE600"/>
          </a:solidFill>
        </p:spPr>
        <p:txBody>
          <a:bodyPr/>
          <a:lstStyle/>
          <a:p>
            <a:endParaRPr lang="en-IN"/>
          </a:p>
        </p:txBody>
      </p:sp>
      <p:sp>
        <p:nvSpPr>
          <p:cNvPr id="74" name="TextBox 74"/>
          <p:cNvSpPr txBox="1"/>
          <p:nvPr/>
        </p:nvSpPr>
        <p:spPr>
          <a:xfrm>
            <a:off x="855077" y="2618263"/>
            <a:ext cx="6683211" cy="1451560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75" name="TextBox 75"/>
          <p:cNvSpPr txBox="1"/>
          <p:nvPr/>
        </p:nvSpPr>
        <p:spPr>
          <a:xfrm>
            <a:off x="1120193" y="2828937"/>
            <a:ext cx="6176056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b="1" spc="72" dirty="0">
                <a:solidFill>
                  <a:srgbClr val="000000"/>
                </a:solidFill>
                <a:latin typeface="Montserrat ExtraBold" panose="00000900000000000000" pitchFamily="2" charset="0"/>
                <a:ea typeface="Montserrat Ultra-Bold"/>
                <a:cs typeface="Montserrat Ultra-Bold"/>
                <a:sym typeface="Montserrat Ultra-Bold"/>
              </a:rPr>
              <a:t>2.6 CLOUD – AZURE COMPONENTS</a:t>
            </a:r>
          </a:p>
        </p:txBody>
      </p:sp>
      <p:pic>
        <p:nvPicPr>
          <p:cNvPr id="76" name="Graphic 75" descr="Open book with solid fill">
            <a:extLst>
              <a:ext uri="{FF2B5EF4-FFF2-40B4-BE49-F238E27FC236}">
                <a16:creationId xmlns:a16="http://schemas.microsoft.com/office/drawing/2014/main" id="{E416EF13-ACF4-3297-98BC-938B107D168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12167853" y="557137"/>
            <a:ext cx="540000" cy="540000"/>
          </a:xfrm>
          <a:prstGeom prst="rect">
            <a:avLst/>
          </a:prstGeom>
        </p:spPr>
      </p:pic>
      <p:pic>
        <p:nvPicPr>
          <p:cNvPr id="77" name="Graphic 76" descr="Presentation with media with solid fill">
            <a:extLst>
              <a:ext uri="{FF2B5EF4-FFF2-40B4-BE49-F238E27FC236}">
                <a16:creationId xmlns:a16="http://schemas.microsoft.com/office/drawing/2014/main" id="{D428F52D-B868-BD4F-0D7A-9E72ACA61CC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2167853" y="2262740"/>
            <a:ext cx="540000" cy="540000"/>
          </a:xfrm>
          <a:prstGeom prst="rect">
            <a:avLst/>
          </a:prstGeom>
        </p:spPr>
      </p:pic>
      <p:pic>
        <p:nvPicPr>
          <p:cNvPr id="78" name="Graphic 77" descr="Presentation with media with solid fill">
            <a:extLst>
              <a:ext uri="{FF2B5EF4-FFF2-40B4-BE49-F238E27FC236}">
                <a16:creationId xmlns:a16="http://schemas.microsoft.com/office/drawing/2014/main" id="{C869ABD5-3A1D-B50E-6829-0126DAF0CCF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2167853" y="3968344"/>
            <a:ext cx="540000" cy="540000"/>
          </a:xfrm>
          <a:prstGeom prst="rect">
            <a:avLst/>
          </a:prstGeom>
        </p:spPr>
      </p:pic>
      <p:pic>
        <p:nvPicPr>
          <p:cNvPr id="80" name="Graphic 79" descr="Diploma roll with solid fill">
            <a:extLst>
              <a:ext uri="{FF2B5EF4-FFF2-40B4-BE49-F238E27FC236}">
                <a16:creationId xmlns:a16="http://schemas.microsoft.com/office/drawing/2014/main" id="{5FD6A836-4CE7-DB05-05B3-EE7093C418D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12113853" y="9031154"/>
            <a:ext cx="648000" cy="648000"/>
          </a:xfrm>
          <a:prstGeom prst="rect">
            <a:avLst/>
          </a:prstGeom>
        </p:spPr>
      </p:pic>
      <p:pic>
        <p:nvPicPr>
          <p:cNvPr id="83" name="Graphic 82" descr="Diploma roll with solid fill">
            <a:extLst>
              <a:ext uri="{FF2B5EF4-FFF2-40B4-BE49-F238E27FC236}">
                <a16:creationId xmlns:a16="http://schemas.microsoft.com/office/drawing/2014/main" id="{E7DC630D-6D69-F2C5-088A-EBC0084FD4E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12113853" y="5619947"/>
            <a:ext cx="648000" cy="648000"/>
          </a:xfrm>
          <a:prstGeom prst="rect">
            <a:avLst/>
          </a:prstGeom>
        </p:spPr>
      </p:pic>
      <p:pic>
        <p:nvPicPr>
          <p:cNvPr id="84" name="Graphic 83" descr="Open book with solid fill">
            <a:extLst>
              <a:ext uri="{FF2B5EF4-FFF2-40B4-BE49-F238E27FC236}">
                <a16:creationId xmlns:a16="http://schemas.microsoft.com/office/drawing/2014/main" id="{379742FB-52CA-F33F-B00C-7F234C6FE01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12167853" y="7379551"/>
            <a:ext cx="540000" cy="540000"/>
          </a:xfrm>
          <a:prstGeom prst="rect">
            <a:avLst/>
          </a:prstGeom>
        </p:spPr>
      </p:pic>
      <p:pic>
        <p:nvPicPr>
          <p:cNvPr id="85" name="Graphic 84">
            <a:extLst>
              <a:ext uri="{FF2B5EF4-FFF2-40B4-BE49-F238E27FC236}">
                <a16:creationId xmlns:a16="http://schemas.microsoft.com/office/drawing/2014/main" id="{D66E4403-3A24-964C-B0B2-C3E29A2D02D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97060" y="1659537"/>
            <a:ext cx="978188" cy="978188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E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086748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000"/>
            </a:blip>
            <a:stretch>
              <a:fillRect/>
            </a:stretch>
          </a:blipFill>
        </p:spPr>
        <p:txBody>
          <a:bodyPr/>
          <a:lstStyle/>
          <a:p>
            <a:endParaRPr lang="en-IN" dirty="0"/>
          </a:p>
        </p:txBody>
      </p:sp>
      <p:sp>
        <p:nvSpPr>
          <p:cNvPr id="3" name="AutoShape 3"/>
          <p:cNvSpPr/>
          <p:nvPr/>
        </p:nvSpPr>
        <p:spPr>
          <a:xfrm>
            <a:off x="4875494" y="4966542"/>
            <a:ext cx="1421308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IN"/>
          </a:p>
        </p:txBody>
      </p:sp>
      <p:grpSp>
        <p:nvGrpSpPr>
          <p:cNvPr id="4" name="Group 4"/>
          <p:cNvGrpSpPr/>
          <p:nvPr/>
        </p:nvGrpSpPr>
        <p:grpSpPr>
          <a:xfrm>
            <a:off x="13644562" y="-1036672"/>
            <a:ext cx="5472316" cy="5472316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11134" y="11134"/>
              <a:ext cx="790532" cy="790532"/>
            </a:xfrm>
            <a:custGeom>
              <a:avLst/>
              <a:gdLst/>
              <a:ahLst/>
              <a:cxnLst/>
              <a:rect l="l" t="t" r="r" b="b"/>
              <a:pathLst>
                <a:path w="790532" h="790532">
                  <a:moveTo>
                    <a:pt x="414273" y="7873"/>
                  </a:moveTo>
                  <a:lnTo>
                    <a:pt x="782659" y="376259"/>
                  </a:lnTo>
                  <a:cubicBezTo>
                    <a:pt x="793156" y="386756"/>
                    <a:pt x="793156" y="403776"/>
                    <a:pt x="782659" y="414273"/>
                  </a:cubicBezTo>
                  <a:lnTo>
                    <a:pt x="414273" y="782659"/>
                  </a:lnTo>
                  <a:cubicBezTo>
                    <a:pt x="403776" y="793156"/>
                    <a:pt x="386756" y="793156"/>
                    <a:pt x="376259" y="782659"/>
                  </a:cubicBezTo>
                  <a:lnTo>
                    <a:pt x="7873" y="414273"/>
                  </a:lnTo>
                  <a:cubicBezTo>
                    <a:pt x="-2624" y="403776"/>
                    <a:pt x="-2624" y="386756"/>
                    <a:pt x="7873" y="376259"/>
                  </a:cubicBezTo>
                  <a:lnTo>
                    <a:pt x="376259" y="7873"/>
                  </a:lnTo>
                  <a:cubicBezTo>
                    <a:pt x="386756" y="-2624"/>
                    <a:pt x="403776" y="-2624"/>
                    <a:pt x="414273" y="7873"/>
                  </a:cubicBezTo>
                  <a:close/>
                </a:path>
              </a:pathLst>
            </a:custGeom>
            <a:ln w="38100" cap="sq">
              <a:solidFill>
                <a:srgbClr val="FFE600"/>
              </a:solidFill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39700" y="92075"/>
              <a:ext cx="533400" cy="581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4118741" y="-579881"/>
            <a:ext cx="4523958" cy="4523958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9215" y="9215"/>
              <a:ext cx="794370" cy="794370"/>
            </a:xfrm>
            <a:custGeom>
              <a:avLst/>
              <a:gdLst/>
              <a:ahLst/>
              <a:cxnLst/>
              <a:rect l="l" t="t" r="r" b="b"/>
              <a:pathLst>
                <a:path w="794370" h="794370">
                  <a:moveTo>
                    <a:pt x="412916" y="6516"/>
                  </a:moveTo>
                  <a:lnTo>
                    <a:pt x="787854" y="381454"/>
                  </a:lnTo>
                  <a:cubicBezTo>
                    <a:pt x="796542" y="390142"/>
                    <a:pt x="796542" y="404228"/>
                    <a:pt x="787854" y="412916"/>
                  </a:cubicBezTo>
                  <a:lnTo>
                    <a:pt x="412916" y="787854"/>
                  </a:lnTo>
                  <a:cubicBezTo>
                    <a:pt x="404228" y="796542"/>
                    <a:pt x="390142" y="796542"/>
                    <a:pt x="381454" y="787854"/>
                  </a:cubicBezTo>
                  <a:lnTo>
                    <a:pt x="6516" y="412916"/>
                  </a:lnTo>
                  <a:cubicBezTo>
                    <a:pt x="-2172" y="404228"/>
                    <a:pt x="-2172" y="390142"/>
                    <a:pt x="6516" y="381454"/>
                  </a:cubicBezTo>
                  <a:lnTo>
                    <a:pt x="381454" y="6516"/>
                  </a:lnTo>
                  <a:cubicBezTo>
                    <a:pt x="390142" y="-2172"/>
                    <a:pt x="404228" y="-2172"/>
                    <a:pt x="412916" y="6516"/>
                  </a:cubicBezTo>
                  <a:close/>
                </a:path>
              </a:pathLst>
            </a:custGeom>
            <a:blipFill>
              <a:blip r:embed="rId3"/>
              <a:stretch>
                <a:fillRect l="-38996" r="-38996"/>
              </a:stretch>
            </a:blipFill>
            <a:ln w="38100" cap="sq">
              <a:solidFill>
                <a:srgbClr val="FFE600"/>
              </a:solidFill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675415" y="-2568125"/>
            <a:ext cx="4587884" cy="4587884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26561" y="26561"/>
              <a:ext cx="759678" cy="759678"/>
            </a:xfrm>
            <a:custGeom>
              <a:avLst/>
              <a:gdLst/>
              <a:ahLst/>
              <a:cxnLst/>
              <a:rect l="l" t="t" r="r" b="b"/>
              <a:pathLst>
                <a:path w="759678" h="759678">
                  <a:moveTo>
                    <a:pt x="425181" y="18781"/>
                  </a:moveTo>
                  <a:lnTo>
                    <a:pt x="740897" y="334497"/>
                  </a:lnTo>
                  <a:cubicBezTo>
                    <a:pt x="765938" y="359538"/>
                    <a:pt x="765938" y="400140"/>
                    <a:pt x="740897" y="425181"/>
                  </a:cubicBezTo>
                  <a:lnTo>
                    <a:pt x="425181" y="740897"/>
                  </a:lnTo>
                  <a:cubicBezTo>
                    <a:pt x="400140" y="765938"/>
                    <a:pt x="359538" y="765938"/>
                    <a:pt x="334497" y="740897"/>
                  </a:cubicBezTo>
                  <a:lnTo>
                    <a:pt x="18781" y="425181"/>
                  </a:lnTo>
                  <a:cubicBezTo>
                    <a:pt x="-6260" y="400140"/>
                    <a:pt x="-6260" y="359538"/>
                    <a:pt x="18781" y="334497"/>
                  </a:cubicBezTo>
                  <a:lnTo>
                    <a:pt x="334497" y="18781"/>
                  </a:lnTo>
                  <a:cubicBezTo>
                    <a:pt x="359538" y="-6260"/>
                    <a:pt x="400140" y="-6260"/>
                    <a:pt x="425181" y="18781"/>
                  </a:cubicBezTo>
                  <a:close/>
                </a:path>
              </a:pathLst>
            </a:custGeom>
            <a:gradFill rotWithShape="1">
              <a:gsLst>
                <a:gs pos="0">
                  <a:srgbClr val="FFE600">
                    <a:alpha val="60000"/>
                  </a:srgbClr>
                </a:gs>
                <a:gs pos="50000">
                  <a:srgbClr val="A420F8">
                    <a:alpha val="60000"/>
                  </a:srgbClr>
                </a:gs>
                <a:gs pos="100000">
                  <a:srgbClr val="5C94F9">
                    <a:alpha val="60000"/>
                  </a:srgbClr>
                </a:gs>
              </a:gsLst>
              <a:lin ang="0"/>
            </a:gra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39700" y="92075"/>
              <a:ext cx="533400" cy="581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22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6219770" y="2997637"/>
            <a:ext cx="4587884" cy="4587884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26561" y="26561"/>
              <a:ext cx="759678" cy="759678"/>
            </a:xfrm>
            <a:custGeom>
              <a:avLst/>
              <a:gdLst/>
              <a:ahLst/>
              <a:cxnLst/>
              <a:rect l="l" t="t" r="r" b="b"/>
              <a:pathLst>
                <a:path w="759678" h="759678">
                  <a:moveTo>
                    <a:pt x="425181" y="18781"/>
                  </a:moveTo>
                  <a:lnTo>
                    <a:pt x="740897" y="334497"/>
                  </a:lnTo>
                  <a:cubicBezTo>
                    <a:pt x="765938" y="359538"/>
                    <a:pt x="765938" y="400140"/>
                    <a:pt x="740897" y="425181"/>
                  </a:cubicBezTo>
                  <a:lnTo>
                    <a:pt x="425181" y="740897"/>
                  </a:lnTo>
                  <a:cubicBezTo>
                    <a:pt x="400140" y="765938"/>
                    <a:pt x="359538" y="765938"/>
                    <a:pt x="334497" y="740897"/>
                  </a:cubicBezTo>
                  <a:lnTo>
                    <a:pt x="18781" y="425181"/>
                  </a:lnTo>
                  <a:cubicBezTo>
                    <a:pt x="-6260" y="400140"/>
                    <a:pt x="-6260" y="359538"/>
                    <a:pt x="18781" y="334497"/>
                  </a:cubicBezTo>
                  <a:lnTo>
                    <a:pt x="334497" y="18781"/>
                  </a:lnTo>
                  <a:cubicBezTo>
                    <a:pt x="359538" y="-6260"/>
                    <a:pt x="400140" y="-6260"/>
                    <a:pt x="425181" y="18781"/>
                  </a:cubicBezTo>
                  <a:close/>
                </a:path>
              </a:pathLst>
            </a:custGeom>
            <a:gradFill rotWithShape="1">
              <a:gsLst>
                <a:gs pos="0">
                  <a:srgbClr val="FFE600">
                    <a:alpha val="60000"/>
                  </a:srgbClr>
                </a:gs>
                <a:gs pos="50000">
                  <a:srgbClr val="A420F8">
                    <a:alpha val="60000"/>
                  </a:srgbClr>
                </a:gs>
                <a:gs pos="100000">
                  <a:srgbClr val="5C94F9">
                    <a:alpha val="60000"/>
                  </a:srgbClr>
                </a:gs>
              </a:gsLst>
              <a:lin ang="0"/>
            </a:gra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39700" y="92075"/>
              <a:ext cx="533400" cy="581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22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1148426" y="-2213457"/>
            <a:ext cx="3641861" cy="3641861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16730" y="16730"/>
              <a:ext cx="779339" cy="779339"/>
            </a:xfrm>
            <a:custGeom>
              <a:avLst/>
              <a:gdLst/>
              <a:ahLst/>
              <a:cxnLst/>
              <a:rect l="l" t="t" r="r" b="b"/>
              <a:pathLst>
                <a:path w="779339" h="779339">
                  <a:moveTo>
                    <a:pt x="418230" y="11830"/>
                  </a:moveTo>
                  <a:lnTo>
                    <a:pt x="767510" y="361110"/>
                  </a:lnTo>
                  <a:cubicBezTo>
                    <a:pt x="775084" y="368684"/>
                    <a:pt x="779340" y="378958"/>
                    <a:pt x="779340" y="389670"/>
                  </a:cubicBezTo>
                  <a:cubicBezTo>
                    <a:pt x="779340" y="400382"/>
                    <a:pt x="775084" y="410656"/>
                    <a:pt x="767510" y="418230"/>
                  </a:cubicBezTo>
                  <a:lnTo>
                    <a:pt x="418230" y="767510"/>
                  </a:lnTo>
                  <a:cubicBezTo>
                    <a:pt x="410656" y="775084"/>
                    <a:pt x="400382" y="779340"/>
                    <a:pt x="389670" y="779340"/>
                  </a:cubicBezTo>
                  <a:cubicBezTo>
                    <a:pt x="378958" y="779340"/>
                    <a:pt x="368684" y="775084"/>
                    <a:pt x="361110" y="767510"/>
                  </a:cubicBezTo>
                  <a:lnTo>
                    <a:pt x="11830" y="418230"/>
                  </a:lnTo>
                  <a:cubicBezTo>
                    <a:pt x="4256" y="410656"/>
                    <a:pt x="0" y="400382"/>
                    <a:pt x="0" y="389670"/>
                  </a:cubicBezTo>
                  <a:cubicBezTo>
                    <a:pt x="0" y="378958"/>
                    <a:pt x="4256" y="368684"/>
                    <a:pt x="11830" y="361110"/>
                  </a:cubicBezTo>
                  <a:lnTo>
                    <a:pt x="361110" y="11830"/>
                  </a:lnTo>
                  <a:cubicBezTo>
                    <a:pt x="368684" y="4256"/>
                    <a:pt x="378958" y="0"/>
                    <a:pt x="389670" y="0"/>
                  </a:cubicBezTo>
                  <a:cubicBezTo>
                    <a:pt x="400382" y="0"/>
                    <a:pt x="410656" y="4256"/>
                    <a:pt x="418230" y="11830"/>
                  </a:cubicBezTo>
                  <a:close/>
                </a:path>
              </a:pathLst>
            </a:custGeom>
            <a:ln w="38100" cap="sq">
              <a:solidFill>
                <a:srgbClr val="FFE600"/>
              </a:solidFill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39700" y="92075"/>
              <a:ext cx="533400" cy="581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6692781" y="3470648"/>
            <a:ext cx="3641861" cy="3641861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16730" y="16730"/>
              <a:ext cx="779339" cy="779339"/>
            </a:xfrm>
            <a:custGeom>
              <a:avLst/>
              <a:gdLst/>
              <a:ahLst/>
              <a:cxnLst/>
              <a:rect l="l" t="t" r="r" b="b"/>
              <a:pathLst>
                <a:path w="779339" h="779339">
                  <a:moveTo>
                    <a:pt x="418230" y="11830"/>
                  </a:moveTo>
                  <a:lnTo>
                    <a:pt x="767510" y="361110"/>
                  </a:lnTo>
                  <a:cubicBezTo>
                    <a:pt x="775084" y="368684"/>
                    <a:pt x="779340" y="378958"/>
                    <a:pt x="779340" y="389670"/>
                  </a:cubicBezTo>
                  <a:cubicBezTo>
                    <a:pt x="779340" y="400382"/>
                    <a:pt x="775084" y="410656"/>
                    <a:pt x="767510" y="418230"/>
                  </a:cubicBezTo>
                  <a:lnTo>
                    <a:pt x="418230" y="767510"/>
                  </a:lnTo>
                  <a:cubicBezTo>
                    <a:pt x="410656" y="775084"/>
                    <a:pt x="400382" y="779340"/>
                    <a:pt x="389670" y="779340"/>
                  </a:cubicBezTo>
                  <a:cubicBezTo>
                    <a:pt x="378958" y="779340"/>
                    <a:pt x="368684" y="775084"/>
                    <a:pt x="361110" y="767510"/>
                  </a:cubicBezTo>
                  <a:lnTo>
                    <a:pt x="11830" y="418230"/>
                  </a:lnTo>
                  <a:cubicBezTo>
                    <a:pt x="4256" y="410656"/>
                    <a:pt x="0" y="400382"/>
                    <a:pt x="0" y="389670"/>
                  </a:cubicBezTo>
                  <a:cubicBezTo>
                    <a:pt x="0" y="378958"/>
                    <a:pt x="4256" y="368684"/>
                    <a:pt x="11830" y="361110"/>
                  </a:cubicBezTo>
                  <a:lnTo>
                    <a:pt x="361110" y="11830"/>
                  </a:lnTo>
                  <a:cubicBezTo>
                    <a:pt x="368684" y="4256"/>
                    <a:pt x="378958" y="0"/>
                    <a:pt x="389670" y="0"/>
                  </a:cubicBezTo>
                  <a:cubicBezTo>
                    <a:pt x="400382" y="0"/>
                    <a:pt x="410656" y="4256"/>
                    <a:pt x="418230" y="11830"/>
                  </a:cubicBezTo>
                  <a:close/>
                </a:path>
              </a:pathLst>
            </a:custGeom>
            <a:ln w="38100" cap="sq">
              <a:solidFill>
                <a:srgbClr val="FFE600"/>
              </a:solidFill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39700" y="92075"/>
              <a:ext cx="533400" cy="581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sp>
        <p:nvSpPr>
          <p:cNvPr id="22" name="AutoShape 22"/>
          <p:cNvSpPr/>
          <p:nvPr/>
        </p:nvSpPr>
        <p:spPr>
          <a:xfrm>
            <a:off x="9488914" y="4966542"/>
            <a:ext cx="1421308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IN"/>
          </a:p>
        </p:txBody>
      </p:sp>
      <p:grpSp>
        <p:nvGrpSpPr>
          <p:cNvPr id="24" name="Group 24"/>
          <p:cNvGrpSpPr/>
          <p:nvPr/>
        </p:nvGrpSpPr>
        <p:grpSpPr>
          <a:xfrm>
            <a:off x="1832563" y="4652014"/>
            <a:ext cx="3263913" cy="1806870"/>
            <a:chOff x="0" y="0"/>
            <a:chExt cx="4351885" cy="2409160"/>
          </a:xfrm>
        </p:grpSpPr>
        <p:sp>
          <p:nvSpPr>
            <p:cNvPr id="25" name="Freeform 25"/>
            <p:cNvSpPr/>
            <p:nvPr/>
          </p:nvSpPr>
          <p:spPr>
            <a:xfrm>
              <a:off x="1701866" y="0"/>
              <a:ext cx="948153" cy="889540"/>
            </a:xfrm>
            <a:custGeom>
              <a:avLst/>
              <a:gdLst/>
              <a:ahLst/>
              <a:cxnLst/>
              <a:rect l="l" t="t" r="r" b="b"/>
              <a:pathLst>
                <a:path w="948153" h="889540">
                  <a:moveTo>
                    <a:pt x="0" y="0"/>
                  </a:moveTo>
                  <a:lnTo>
                    <a:pt x="948153" y="0"/>
                  </a:lnTo>
                  <a:lnTo>
                    <a:pt x="948153" y="889540"/>
                  </a:lnTo>
                  <a:lnTo>
                    <a:pt x="0" y="8895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N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1507587"/>
              <a:ext cx="4351885" cy="9015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71"/>
                </a:lnSpc>
              </a:pPr>
              <a:r>
                <a:rPr lang="en-US" sz="2199" b="1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Statistical Modelling &amp; Analysis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1305727" y="4652014"/>
            <a:ext cx="2591920" cy="1806870"/>
            <a:chOff x="0" y="0"/>
            <a:chExt cx="3455893" cy="2409160"/>
          </a:xfrm>
        </p:grpSpPr>
        <p:sp>
          <p:nvSpPr>
            <p:cNvPr id="28" name="Freeform 28"/>
            <p:cNvSpPr/>
            <p:nvPr/>
          </p:nvSpPr>
          <p:spPr>
            <a:xfrm>
              <a:off x="1253870" y="0"/>
              <a:ext cx="948153" cy="889540"/>
            </a:xfrm>
            <a:custGeom>
              <a:avLst/>
              <a:gdLst/>
              <a:ahLst/>
              <a:cxnLst/>
              <a:rect l="l" t="t" r="r" b="b"/>
              <a:pathLst>
                <a:path w="948153" h="889540">
                  <a:moveTo>
                    <a:pt x="0" y="0"/>
                  </a:moveTo>
                  <a:lnTo>
                    <a:pt x="948153" y="0"/>
                  </a:lnTo>
                  <a:lnTo>
                    <a:pt x="948153" y="889540"/>
                  </a:lnTo>
                  <a:lnTo>
                    <a:pt x="0" y="8895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N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1507587"/>
              <a:ext cx="3455893" cy="9015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71"/>
                </a:lnSpc>
              </a:pPr>
              <a:r>
                <a:rPr lang="en-US" sz="2199" b="1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Power Automate &amp; Power Apps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6331586" y="4671064"/>
            <a:ext cx="3739031" cy="1787820"/>
            <a:chOff x="0" y="0"/>
            <a:chExt cx="4985375" cy="2383760"/>
          </a:xfrm>
        </p:grpSpPr>
        <p:sp>
          <p:nvSpPr>
            <p:cNvPr id="31" name="Freeform 31"/>
            <p:cNvSpPr/>
            <p:nvPr/>
          </p:nvSpPr>
          <p:spPr>
            <a:xfrm>
              <a:off x="2018611" y="0"/>
              <a:ext cx="948153" cy="889540"/>
            </a:xfrm>
            <a:custGeom>
              <a:avLst/>
              <a:gdLst/>
              <a:ahLst/>
              <a:cxnLst/>
              <a:rect l="l" t="t" r="r" b="b"/>
              <a:pathLst>
                <a:path w="948153" h="889540">
                  <a:moveTo>
                    <a:pt x="0" y="0"/>
                  </a:moveTo>
                  <a:lnTo>
                    <a:pt x="948153" y="0"/>
                  </a:lnTo>
                  <a:lnTo>
                    <a:pt x="948153" y="889540"/>
                  </a:lnTo>
                  <a:lnTo>
                    <a:pt x="0" y="8895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N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1482187"/>
              <a:ext cx="4985375" cy="9015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71"/>
                </a:lnSpc>
              </a:pPr>
              <a:r>
                <a:rPr lang="en-US" sz="2199" b="1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Advanced Analytics(ML, AI, GenAI)</a:t>
              </a:r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1832563" y="1447454"/>
            <a:ext cx="7249456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76"/>
              </a:lnSpc>
            </a:pPr>
            <a:r>
              <a:rPr lang="en-US" sz="3600" b="1" dirty="0">
                <a:solidFill>
                  <a:srgbClr val="FFFFFF"/>
                </a:solidFill>
                <a:latin typeface="Montserrat ExtraBold" panose="00000900000000000000" pitchFamily="2" charset="0"/>
                <a:ea typeface="Montserrat Ultra-Bold"/>
                <a:cs typeface="Montserrat Ultra-Bold"/>
                <a:sym typeface="Montserrat Ultra-Bold"/>
              </a:rPr>
              <a:t>PHASE 3: ADVANCED ANALYTICS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832563" y="2711777"/>
            <a:ext cx="7469069" cy="7189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03"/>
              </a:lnSpc>
            </a:pPr>
            <a:r>
              <a:rPr lang="en-US" sz="21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Focus: Enable predictive insights and automation-driven decision making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2601687" y="6540872"/>
            <a:ext cx="7498697" cy="48328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614"/>
              </a:lnSpc>
            </a:pPr>
            <a:r>
              <a:rPr lang="en-US" sz="37888" b="1" spc="-1856" dirty="0">
                <a:solidFill>
                  <a:srgbClr val="FFFFFF">
                    <a:alpha val="24706"/>
                  </a:srgbClr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03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6F81BDD-73F6-ECCF-9231-313626449AFB}"/>
              </a:ext>
            </a:extLst>
          </p:cNvPr>
          <p:cNvSpPr txBox="1"/>
          <p:nvPr/>
        </p:nvSpPr>
        <p:spPr>
          <a:xfrm>
            <a:off x="8601377" y="8006802"/>
            <a:ext cx="84289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solidFill>
                  <a:schemeClr val="bg1"/>
                </a:solidFill>
                <a:latin typeface="Montserrat" panose="00000500000000000000" pitchFamily="2" charset="0"/>
              </a:rPr>
              <a:t>Curated resources mapped to each module for a structured learning experience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B01CBC87-CC42-1861-43B9-0654A3E71C48}"/>
              </a:ext>
            </a:extLst>
          </p:cNvPr>
          <p:cNvSpPr/>
          <p:nvPr/>
        </p:nvSpPr>
        <p:spPr>
          <a:xfrm>
            <a:off x="8650158" y="8486145"/>
            <a:ext cx="9180642" cy="1204900"/>
          </a:xfrm>
          <a:prstGeom prst="roundRect">
            <a:avLst>
              <a:gd name="adj" fmla="val 2791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38" name="Graphic 37" descr="Scribble with solid fill">
            <a:extLst>
              <a:ext uri="{FF2B5EF4-FFF2-40B4-BE49-F238E27FC236}">
                <a16:creationId xmlns:a16="http://schemas.microsoft.com/office/drawing/2014/main" id="{EFB822B9-B732-DBFF-3686-997968C9F80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3807805" y="8683596"/>
            <a:ext cx="540000" cy="54000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69A87B38-4AB5-AD0B-B504-003B16104174}"/>
              </a:ext>
            </a:extLst>
          </p:cNvPr>
          <p:cNvSpPr txBox="1"/>
          <p:nvPr/>
        </p:nvSpPr>
        <p:spPr>
          <a:xfrm>
            <a:off x="13588729" y="9229384"/>
            <a:ext cx="9781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latin typeface="Montserrat" panose="00000500000000000000" pitchFamily="50" charset="0"/>
              </a:rPr>
              <a:t>Written</a:t>
            </a:r>
          </a:p>
        </p:txBody>
      </p:sp>
      <p:pic>
        <p:nvPicPr>
          <p:cNvPr id="40" name="Graphic 39" descr="Presentation with media with solid fill">
            <a:extLst>
              <a:ext uri="{FF2B5EF4-FFF2-40B4-BE49-F238E27FC236}">
                <a16:creationId xmlns:a16="http://schemas.microsoft.com/office/drawing/2014/main" id="{4D1F4F69-6C9F-B014-90BE-7FF57AE44BF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301180" y="8667533"/>
            <a:ext cx="540000" cy="54000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FDFF5C0D-351A-303B-A87F-211B64B52BC6}"/>
              </a:ext>
            </a:extLst>
          </p:cNvPr>
          <p:cNvSpPr txBox="1"/>
          <p:nvPr/>
        </p:nvSpPr>
        <p:spPr>
          <a:xfrm>
            <a:off x="9184696" y="9229384"/>
            <a:ext cx="7729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latin typeface="Montserrat" panose="00000500000000000000" pitchFamily="50" charset="0"/>
              </a:rPr>
              <a:t>Video</a:t>
            </a:r>
          </a:p>
        </p:txBody>
      </p:sp>
      <p:pic>
        <p:nvPicPr>
          <p:cNvPr id="42" name="Graphic 41" descr="Open book with solid fill">
            <a:extLst>
              <a:ext uri="{FF2B5EF4-FFF2-40B4-BE49-F238E27FC236}">
                <a16:creationId xmlns:a16="http://schemas.microsoft.com/office/drawing/2014/main" id="{54D403CD-D617-84AC-0637-1D311B7ADB6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1503197" y="8683596"/>
            <a:ext cx="540000" cy="540000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1B951479-D6B1-7FF2-35C7-92123CD0B563}"/>
              </a:ext>
            </a:extLst>
          </p:cNvPr>
          <p:cNvSpPr txBox="1"/>
          <p:nvPr/>
        </p:nvSpPr>
        <p:spPr>
          <a:xfrm>
            <a:off x="11246450" y="9229384"/>
            <a:ext cx="10534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latin typeface="Montserrat" panose="00000500000000000000" pitchFamily="50" charset="0"/>
              </a:rPr>
              <a:t>Reading</a:t>
            </a:r>
          </a:p>
        </p:txBody>
      </p:sp>
      <p:pic>
        <p:nvPicPr>
          <p:cNvPr id="44" name="Graphic 43" descr="Diploma roll with solid fill">
            <a:extLst>
              <a:ext uri="{FF2B5EF4-FFF2-40B4-BE49-F238E27FC236}">
                <a16:creationId xmlns:a16="http://schemas.microsoft.com/office/drawing/2014/main" id="{451B4CA7-B737-1A2F-69E3-9D498496A12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6252378" y="8609252"/>
            <a:ext cx="648000" cy="648000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44ECB8FF-F8D6-1A04-B566-22503CE8EAB8}"/>
              </a:ext>
            </a:extLst>
          </p:cNvPr>
          <p:cNvSpPr txBox="1"/>
          <p:nvPr/>
        </p:nvSpPr>
        <p:spPr>
          <a:xfrm>
            <a:off x="15855668" y="9229384"/>
            <a:ext cx="14414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latin typeface="Montserrat" panose="00000500000000000000" pitchFamily="50" charset="0"/>
              </a:rPr>
              <a:t>Certification</a:t>
            </a:r>
          </a:p>
        </p:txBody>
      </p:sp>
      <p:sp>
        <p:nvSpPr>
          <p:cNvPr id="46" name="Freeform 21">
            <a:extLst>
              <a:ext uri="{FF2B5EF4-FFF2-40B4-BE49-F238E27FC236}">
                <a16:creationId xmlns:a16="http://schemas.microsoft.com/office/drawing/2014/main" id="{1CDD919C-E119-5657-D111-CE8889C4DB2E}"/>
              </a:ext>
            </a:extLst>
          </p:cNvPr>
          <p:cNvSpPr/>
          <p:nvPr/>
        </p:nvSpPr>
        <p:spPr>
          <a:xfrm>
            <a:off x="6491453" y="8708808"/>
            <a:ext cx="2109924" cy="759573"/>
          </a:xfrm>
          <a:custGeom>
            <a:avLst/>
            <a:gdLst/>
            <a:ahLst/>
            <a:cxnLst/>
            <a:rect l="l" t="t" r="r" b="b"/>
            <a:pathLst>
              <a:path w="2109924" h="759573">
                <a:moveTo>
                  <a:pt x="0" y="0"/>
                </a:moveTo>
                <a:lnTo>
                  <a:pt x="2109924" y="0"/>
                </a:lnTo>
                <a:lnTo>
                  <a:pt x="2109924" y="759572"/>
                </a:lnTo>
                <a:lnTo>
                  <a:pt x="0" y="75957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47" name="AutoShape 8">
            <a:extLst>
              <a:ext uri="{FF2B5EF4-FFF2-40B4-BE49-F238E27FC236}">
                <a16:creationId xmlns:a16="http://schemas.microsoft.com/office/drawing/2014/main" id="{64EE6CF8-ED1F-256D-A747-6B464C761791}"/>
              </a:ext>
            </a:extLst>
          </p:cNvPr>
          <p:cNvSpPr/>
          <p:nvPr/>
        </p:nvSpPr>
        <p:spPr>
          <a:xfrm rot="16200000">
            <a:off x="10164177" y="9088596"/>
            <a:ext cx="720000" cy="0"/>
          </a:xfrm>
          <a:prstGeom prst="line">
            <a:avLst/>
          </a:prstGeom>
          <a:ln w="19050" cap="flat">
            <a:solidFill>
              <a:srgbClr val="FF6E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IN"/>
          </a:p>
        </p:txBody>
      </p:sp>
      <p:sp>
        <p:nvSpPr>
          <p:cNvPr id="48" name="AutoShape 8">
            <a:extLst>
              <a:ext uri="{FF2B5EF4-FFF2-40B4-BE49-F238E27FC236}">
                <a16:creationId xmlns:a16="http://schemas.microsoft.com/office/drawing/2014/main" id="{ADC91227-6C15-1388-A3C5-BE0AA2E906D6}"/>
              </a:ext>
            </a:extLst>
          </p:cNvPr>
          <p:cNvSpPr/>
          <p:nvPr/>
        </p:nvSpPr>
        <p:spPr>
          <a:xfrm rot="16200000">
            <a:off x="12522088" y="9088596"/>
            <a:ext cx="720000" cy="0"/>
          </a:xfrm>
          <a:prstGeom prst="line">
            <a:avLst/>
          </a:prstGeom>
          <a:ln w="19050" cap="flat">
            <a:solidFill>
              <a:srgbClr val="FF6E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IN"/>
          </a:p>
        </p:txBody>
      </p:sp>
      <p:sp>
        <p:nvSpPr>
          <p:cNvPr id="49" name="AutoShape 8">
            <a:extLst>
              <a:ext uri="{FF2B5EF4-FFF2-40B4-BE49-F238E27FC236}">
                <a16:creationId xmlns:a16="http://schemas.microsoft.com/office/drawing/2014/main" id="{D0353763-ED0D-590E-1BA0-D91BDB3DB536}"/>
              </a:ext>
            </a:extLst>
          </p:cNvPr>
          <p:cNvSpPr/>
          <p:nvPr/>
        </p:nvSpPr>
        <p:spPr>
          <a:xfrm rot="16200000">
            <a:off x="14880000" y="9088596"/>
            <a:ext cx="720000" cy="0"/>
          </a:xfrm>
          <a:prstGeom prst="line">
            <a:avLst/>
          </a:prstGeom>
          <a:ln w="19050" cap="flat">
            <a:solidFill>
              <a:srgbClr val="FF6E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IN"/>
          </a:p>
        </p:txBody>
      </p:sp>
      <p:pic>
        <p:nvPicPr>
          <p:cNvPr id="51" name="Graphic 50" descr="Hockey Stick Curve Graph with solid fill">
            <a:extLst>
              <a:ext uri="{FF2B5EF4-FFF2-40B4-BE49-F238E27FC236}">
                <a16:creationId xmlns:a16="http://schemas.microsoft.com/office/drawing/2014/main" id="{92E416C5-0019-E388-F136-C0369C2C214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05783" y="1358283"/>
            <a:ext cx="1270617" cy="1270617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600950" y="0"/>
            <a:ext cx="5742542" cy="10287000"/>
            <a:chOff x="0" y="0"/>
            <a:chExt cx="1512439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12439" cy="2709333"/>
            </a:xfrm>
            <a:custGeom>
              <a:avLst/>
              <a:gdLst/>
              <a:ahLst/>
              <a:cxnLst/>
              <a:rect l="l" t="t" r="r" b="b"/>
              <a:pathLst>
                <a:path w="1512439" h="2709333">
                  <a:moveTo>
                    <a:pt x="0" y="0"/>
                  </a:moveTo>
                  <a:lnTo>
                    <a:pt x="1512439" y="0"/>
                  </a:lnTo>
                  <a:lnTo>
                    <a:pt x="1512439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2E2E38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512439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593523" y="0"/>
            <a:ext cx="5749969" cy="10287000"/>
            <a:chOff x="0" y="0"/>
            <a:chExt cx="890821" cy="15937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90821" cy="1593725"/>
            </a:xfrm>
            <a:custGeom>
              <a:avLst/>
              <a:gdLst/>
              <a:ahLst/>
              <a:cxnLst/>
              <a:rect l="l" t="t" r="r" b="b"/>
              <a:pathLst>
                <a:path w="890821" h="1593725">
                  <a:moveTo>
                    <a:pt x="0" y="0"/>
                  </a:moveTo>
                  <a:lnTo>
                    <a:pt x="890821" y="0"/>
                  </a:lnTo>
                  <a:lnTo>
                    <a:pt x="890821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2">
                <a:alphaModFix amt="19999"/>
              </a:blip>
              <a:stretch>
                <a:fillRect l="-17536" r="-155033"/>
              </a:stretch>
            </a:blipFill>
          </p:spPr>
          <p:txBody>
            <a:bodyPr/>
            <a:lstStyle/>
            <a:p>
              <a:endParaRPr lang="en-IN"/>
            </a:p>
          </p:txBody>
        </p:sp>
      </p:grpSp>
      <p:grpSp>
        <p:nvGrpSpPr>
          <p:cNvPr id="7" name="Group 7"/>
          <p:cNvGrpSpPr/>
          <p:nvPr/>
        </p:nvGrpSpPr>
        <p:grpSpPr>
          <a:xfrm rot="-5400000">
            <a:off x="-1021004" y="1021004"/>
            <a:ext cx="10287000" cy="8244992"/>
            <a:chOff x="0" y="0"/>
            <a:chExt cx="2709333" cy="217152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709333" cy="2171521"/>
            </a:xfrm>
            <a:custGeom>
              <a:avLst/>
              <a:gdLst/>
              <a:ahLst/>
              <a:cxnLst/>
              <a:rect l="l" t="t" r="r" b="b"/>
              <a:pathLst>
                <a:path w="2709333" h="2171521">
                  <a:moveTo>
                    <a:pt x="0" y="0"/>
                  </a:moveTo>
                  <a:lnTo>
                    <a:pt x="2709333" y="0"/>
                  </a:lnTo>
                  <a:lnTo>
                    <a:pt x="2709333" y="2171521"/>
                  </a:lnTo>
                  <a:lnTo>
                    <a:pt x="0" y="2171521"/>
                  </a:lnTo>
                  <a:close/>
                </a:path>
              </a:pathLst>
            </a:custGeom>
            <a:solidFill>
              <a:srgbClr val="FF6E00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709333" cy="22096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0" y="-111090"/>
            <a:ext cx="8244992" cy="10509180"/>
          </a:xfrm>
          <a:custGeom>
            <a:avLst/>
            <a:gdLst/>
            <a:ahLst/>
            <a:cxnLst/>
            <a:rect l="l" t="t" r="r" b="b"/>
            <a:pathLst>
              <a:path w="8244992" h="10509180">
                <a:moveTo>
                  <a:pt x="0" y="0"/>
                </a:moveTo>
                <a:lnTo>
                  <a:pt x="8244992" y="0"/>
                </a:lnTo>
                <a:lnTo>
                  <a:pt x="8244992" y="10509180"/>
                </a:lnTo>
                <a:lnTo>
                  <a:pt x="0" y="105091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999"/>
            </a:blip>
            <a:stretch>
              <a:fillRect l="-19079" r="-102592"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11" name="AutoShape 11"/>
          <p:cNvSpPr/>
          <p:nvPr/>
        </p:nvSpPr>
        <p:spPr>
          <a:xfrm flipV="1">
            <a:off x="539382" y="5979682"/>
            <a:ext cx="1458169" cy="0"/>
          </a:xfrm>
          <a:prstGeom prst="line">
            <a:avLst/>
          </a:prstGeom>
          <a:ln w="476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IN"/>
          </a:p>
        </p:txBody>
      </p:sp>
      <p:grpSp>
        <p:nvGrpSpPr>
          <p:cNvPr id="12" name="Group 12"/>
          <p:cNvGrpSpPr/>
          <p:nvPr/>
        </p:nvGrpSpPr>
        <p:grpSpPr>
          <a:xfrm>
            <a:off x="90407" y="1629681"/>
            <a:ext cx="1202710" cy="1172646"/>
            <a:chOff x="0" y="0"/>
            <a:chExt cx="812800" cy="792480"/>
          </a:xfrm>
        </p:grpSpPr>
        <p:sp>
          <p:nvSpPr>
            <p:cNvPr id="13" name="Freeform 13"/>
            <p:cNvSpPr/>
            <p:nvPr/>
          </p:nvSpPr>
          <p:spPr>
            <a:xfrm>
              <a:off x="30670" y="0"/>
              <a:ext cx="751460" cy="751052"/>
            </a:xfrm>
            <a:custGeom>
              <a:avLst/>
              <a:gdLst/>
              <a:ahLst/>
              <a:cxnLst/>
              <a:rect l="l" t="t" r="r" b="b"/>
              <a:pathLst>
                <a:path w="751460" h="751052">
                  <a:moveTo>
                    <a:pt x="668573" y="140945"/>
                  </a:moveTo>
                  <a:lnTo>
                    <a:pt x="669597" y="142228"/>
                  </a:lnTo>
                  <a:cubicBezTo>
                    <a:pt x="740714" y="231323"/>
                    <a:pt x="767407" y="347946"/>
                    <a:pt x="742125" y="459105"/>
                  </a:cubicBezTo>
                  <a:lnTo>
                    <a:pt x="742125" y="459105"/>
                  </a:lnTo>
                  <a:cubicBezTo>
                    <a:pt x="716844" y="570259"/>
                    <a:pt x="642322" y="663852"/>
                    <a:pt x="539655" y="713388"/>
                  </a:cubicBezTo>
                  <a:lnTo>
                    <a:pt x="538925" y="713740"/>
                  </a:lnTo>
                  <a:cubicBezTo>
                    <a:pt x="435816" y="763489"/>
                    <a:pt x="315644" y="763489"/>
                    <a:pt x="212535" y="713740"/>
                  </a:cubicBezTo>
                  <a:lnTo>
                    <a:pt x="211805" y="713388"/>
                  </a:lnTo>
                  <a:cubicBezTo>
                    <a:pt x="109138" y="663852"/>
                    <a:pt x="34616" y="570259"/>
                    <a:pt x="9335" y="459105"/>
                  </a:cubicBezTo>
                  <a:lnTo>
                    <a:pt x="9335" y="459105"/>
                  </a:lnTo>
                  <a:cubicBezTo>
                    <a:pt x="-15947" y="347946"/>
                    <a:pt x="10746" y="231323"/>
                    <a:pt x="81863" y="142228"/>
                  </a:cubicBezTo>
                  <a:lnTo>
                    <a:pt x="82887" y="140945"/>
                  </a:lnTo>
                  <a:cubicBezTo>
                    <a:pt x="153986" y="51872"/>
                    <a:pt x="261760" y="0"/>
                    <a:pt x="375730" y="0"/>
                  </a:cubicBezTo>
                  <a:lnTo>
                    <a:pt x="375730" y="0"/>
                  </a:lnTo>
                  <a:cubicBezTo>
                    <a:pt x="489700" y="0"/>
                    <a:pt x="597474" y="51872"/>
                    <a:pt x="668573" y="140945"/>
                  </a:cubicBezTo>
                  <a:close/>
                </a:path>
              </a:pathLst>
            </a:custGeom>
            <a:gradFill rotWithShape="1">
              <a:gsLst>
                <a:gs pos="0">
                  <a:srgbClr val="FFE600">
                    <a:alpha val="36000"/>
                  </a:srgbClr>
                </a:gs>
                <a:gs pos="50000">
                  <a:srgbClr val="A420F8">
                    <a:alpha val="36000"/>
                  </a:srgbClr>
                </a:gs>
                <a:gs pos="100000">
                  <a:srgbClr val="5C94F9">
                    <a:alpha val="36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IN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25177" y="70469"/>
              <a:ext cx="562445" cy="5863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10468508" y="2764188"/>
            <a:ext cx="7155504" cy="2199420"/>
          </a:xfrm>
          <a:custGeom>
            <a:avLst/>
            <a:gdLst/>
            <a:ahLst/>
            <a:cxnLst/>
            <a:rect l="l" t="t" r="r" b="b"/>
            <a:pathLst>
              <a:path w="9540672" h="2932560">
                <a:moveTo>
                  <a:pt x="0" y="0"/>
                </a:moveTo>
                <a:lnTo>
                  <a:pt x="9540672" y="0"/>
                </a:lnTo>
                <a:lnTo>
                  <a:pt x="9540672" y="2932560"/>
                </a:lnTo>
                <a:lnTo>
                  <a:pt x="0" y="29325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6000"/>
            </a:blip>
            <a:stretch>
              <a:fillRect l="-5249" r="-11845"/>
            </a:stretch>
          </a:blipFill>
        </p:spPr>
        <p:txBody>
          <a:bodyPr/>
          <a:lstStyle/>
          <a:p>
            <a:endParaRPr lang="en-IN"/>
          </a:p>
        </p:txBody>
      </p:sp>
      <p:grpSp>
        <p:nvGrpSpPr>
          <p:cNvPr id="18" name="Group 18"/>
          <p:cNvGrpSpPr/>
          <p:nvPr/>
        </p:nvGrpSpPr>
        <p:grpSpPr>
          <a:xfrm rot="16200000">
            <a:off x="14400353" y="552259"/>
            <a:ext cx="1671670" cy="5420692"/>
            <a:chOff x="0" y="0"/>
            <a:chExt cx="440275" cy="142767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440275" cy="1427672"/>
            </a:xfrm>
            <a:custGeom>
              <a:avLst/>
              <a:gdLst/>
              <a:ahLst/>
              <a:cxnLst/>
              <a:rect l="l" t="t" r="r" b="b"/>
              <a:pathLst>
                <a:path w="440275" h="1427672">
                  <a:moveTo>
                    <a:pt x="87994" y="0"/>
                  </a:moveTo>
                  <a:lnTo>
                    <a:pt x="352282" y="0"/>
                  </a:lnTo>
                  <a:cubicBezTo>
                    <a:pt x="400879" y="0"/>
                    <a:pt x="440275" y="39396"/>
                    <a:pt x="440275" y="87994"/>
                  </a:cubicBezTo>
                  <a:lnTo>
                    <a:pt x="440275" y="1339678"/>
                  </a:lnTo>
                  <a:cubicBezTo>
                    <a:pt x="440275" y="1363016"/>
                    <a:pt x="431005" y="1385397"/>
                    <a:pt x="414503" y="1401899"/>
                  </a:cubicBezTo>
                  <a:cubicBezTo>
                    <a:pt x="398001" y="1418401"/>
                    <a:pt x="375619" y="1427672"/>
                    <a:pt x="352282" y="1427672"/>
                  </a:cubicBezTo>
                  <a:lnTo>
                    <a:pt x="87994" y="1427672"/>
                  </a:lnTo>
                  <a:cubicBezTo>
                    <a:pt x="39396" y="1427672"/>
                    <a:pt x="0" y="1388276"/>
                    <a:pt x="0" y="1339678"/>
                  </a:cubicBezTo>
                  <a:lnTo>
                    <a:pt x="0" y="87994"/>
                  </a:lnTo>
                  <a:cubicBezTo>
                    <a:pt x="0" y="39396"/>
                    <a:pt x="39396" y="0"/>
                    <a:pt x="87994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440275" cy="14657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2005145" y="2829897"/>
            <a:ext cx="865416" cy="865416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6E00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13174332" y="2907799"/>
            <a:ext cx="4644480" cy="716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79"/>
              </a:lnSpc>
              <a:spcBef>
                <a:spcPct val="0"/>
              </a:spcBef>
            </a:pPr>
            <a:r>
              <a:rPr lang="en-US" sz="2400" u="sng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hlinkClick r:id="rId5" tooltip="https://eylearning.udemy.com/course/statistics-for-data-science-and-business-analysis/"/>
              </a:rPr>
              <a:t>Statistics fo</a:t>
            </a:r>
            <a:r>
              <a:rPr lang="en-US" sz="2400" u="sng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hlinkClick r:id="rId5" tooltip="https://eylearning.udemy.com/course/statistics-for-data-science-and-business-analysis/"/>
              </a:rPr>
              <a:t>r Data Science and Business Analysis</a:t>
            </a:r>
          </a:p>
        </p:txBody>
      </p:sp>
      <p:sp>
        <p:nvSpPr>
          <p:cNvPr id="25" name="Freeform 25"/>
          <p:cNvSpPr/>
          <p:nvPr/>
        </p:nvSpPr>
        <p:spPr>
          <a:xfrm>
            <a:off x="10468508" y="5660810"/>
            <a:ext cx="7155504" cy="2199420"/>
          </a:xfrm>
          <a:custGeom>
            <a:avLst/>
            <a:gdLst/>
            <a:ahLst/>
            <a:cxnLst/>
            <a:rect l="l" t="t" r="r" b="b"/>
            <a:pathLst>
              <a:path w="9540672" h="2932560">
                <a:moveTo>
                  <a:pt x="0" y="0"/>
                </a:moveTo>
                <a:lnTo>
                  <a:pt x="9540672" y="0"/>
                </a:lnTo>
                <a:lnTo>
                  <a:pt x="9540672" y="2932560"/>
                </a:lnTo>
                <a:lnTo>
                  <a:pt x="0" y="29325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6000"/>
            </a:blip>
            <a:stretch>
              <a:fillRect l="-3999" r="-13096"/>
            </a:stretch>
          </a:blipFill>
        </p:spPr>
        <p:txBody>
          <a:bodyPr/>
          <a:lstStyle/>
          <a:p>
            <a:endParaRPr lang="en-IN"/>
          </a:p>
        </p:txBody>
      </p:sp>
      <p:grpSp>
        <p:nvGrpSpPr>
          <p:cNvPr id="26" name="Group 26"/>
          <p:cNvGrpSpPr/>
          <p:nvPr/>
        </p:nvGrpSpPr>
        <p:grpSpPr>
          <a:xfrm rot="16200000">
            <a:off x="14400353" y="3625922"/>
            <a:ext cx="1671670" cy="5420692"/>
            <a:chOff x="0" y="0"/>
            <a:chExt cx="440275" cy="1427672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440275" cy="1427672"/>
            </a:xfrm>
            <a:custGeom>
              <a:avLst/>
              <a:gdLst/>
              <a:ahLst/>
              <a:cxnLst/>
              <a:rect l="l" t="t" r="r" b="b"/>
              <a:pathLst>
                <a:path w="440275" h="1427672">
                  <a:moveTo>
                    <a:pt x="87994" y="0"/>
                  </a:moveTo>
                  <a:lnTo>
                    <a:pt x="352282" y="0"/>
                  </a:lnTo>
                  <a:cubicBezTo>
                    <a:pt x="400879" y="0"/>
                    <a:pt x="440275" y="39396"/>
                    <a:pt x="440275" y="87994"/>
                  </a:cubicBezTo>
                  <a:lnTo>
                    <a:pt x="440275" y="1339678"/>
                  </a:lnTo>
                  <a:cubicBezTo>
                    <a:pt x="440275" y="1363016"/>
                    <a:pt x="431005" y="1385397"/>
                    <a:pt x="414503" y="1401899"/>
                  </a:cubicBezTo>
                  <a:cubicBezTo>
                    <a:pt x="398001" y="1418401"/>
                    <a:pt x="375619" y="1427672"/>
                    <a:pt x="352282" y="1427672"/>
                  </a:cubicBezTo>
                  <a:lnTo>
                    <a:pt x="87994" y="1427672"/>
                  </a:lnTo>
                  <a:cubicBezTo>
                    <a:pt x="39396" y="1427672"/>
                    <a:pt x="0" y="1388276"/>
                    <a:pt x="0" y="1339678"/>
                  </a:cubicBezTo>
                  <a:lnTo>
                    <a:pt x="0" y="87994"/>
                  </a:lnTo>
                  <a:cubicBezTo>
                    <a:pt x="0" y="39396"/>
                    <a:pt x="39396" y="0"/>
                    <a:pt x="87994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440275" cy="14657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2005145" y="5903560"/>
            <a:ext cx="865416" cy="865416"/>
            <a:chOff x="0" y="0"/>
            <a:chExt cx="812800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6E00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13174332" y="6162436"/>
            <a:ext cx="4210860" cy="3548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79"/>
              </a:lnSpc>
              <a:spcBef>
                <a:spcPct val="0"/>
              </a:spcBef>
            </a:pPr>
            <a:r>
              <a:rPr lang="en-US" sz="2399" u="sng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hlinkClick r:id="rId6" tooltip="https://onlinecourses.swayam2.ac.in/imb25_mg11/preview"/>
              </a:rPr>
              <a:t>Predic</a:t>
            </a:r>
            <a:r>
              <a:rPr lang="en-US" sz="2399" u="sng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hlinkClick r:id="rId6" tooltip="https://onlinecourses.swayam2.ac.in/imb25_mg11/preview"/>
              </a:rPr>
              <a:t>tive Analytics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539382" y="4559051"/>
            <a:ext cx="6756867" cy="967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PREDICTIVE INSIGHTS &amp; DATA MODELING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539382" y="6394020"/>
            <a:ext cx="6128332" cy="815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Apply statistical techniques to identify patterns and forecast future trends.</a:t>
            </a:r>
          </a:p>
        </p:txBody>
      </p:sp>
      <p:grpSp>
        <p:nvGrpSpPr>
          <p:cNvPr id="35" name="Group 35"/>
          <p:cNvGrpSpPr/>
          <p:nvPr/>
        </p:nvGrpSpPr>
        <p:grpSpPr>
          <a:xfrm>
            <a:off x="595426" y="2673902"/>
            <a:ext cx="7054141" cy="1395921"/>
            <a:chOff x="0" y="0"/>
            <a:chExt cx="4830437" cy="95588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4830437" cy="955880"/>
            </a:xfrm>
            <a:custGeom>
              <a:avLst/>
              <a:gdLst/>
              <a:ahLst/>
              <a:cxnLst/>
              <a:rect l="l" t="t" r="r" b="b"/>
              <a:pathLst>
                <a:path w="4830437" h="955880">
                  <a:moveTo>
                    <a:pt x="0" y="0"/>
                  </a:moveTo>
                  <a:lnTo>
                    <a:pt x="4627237" y="0"/>
                  </a:lnTo>
                  <a:lnTo>
                    <a:pt x="4830437" y="477940"/>
                  </a:lnTo>
                  <a:lnTo>
                    <a:pt x="4627237" y="955880"/>
                  </a:lnTo>
                  <a:lnTo>
                    <a:pt x="0" y="955880"/>
                  </a:lnTo>
                  <a:lnTo>
                    <a:pt x="203200" y="4779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E600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177800" y="-38100"/>
              <a:ext cx="4576437" cy="9939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8" name="TextBox 38"/>
          <p:cNvSpPr txBox="1"/>
          <p:nvPr/>
        </p:nvSpPr>
        <p:spPr>
          <a:xfrm>
            <a:off x="1120193" y="2828937"/>
            <a:ext cx="6176056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b="1" spc="72" dirty="0">
                <a:solidFill>
                  <a:srgbClr val="000000"/>
                </a:solidFill>
                <a:latin typeface="Montserrat ExtraBold" panose="00000900000000000000" pitchFamily="2" charset="0"/>
                <a:ea typeface="Montserrat Ultra-Bold"/>
                <a:cs typeface="Montserrat Ultra-Bold"/>
                <a:sym typeface="Montserrat Ultra-Bold"/>
              </a:rPr>
              <a:t>3.1 STATISTICAL MODELING &amp; ANALYSIS</a:t>
            </a:r>
          </a:p>
        </p:txBody>
      </p:sp>
      <p:pic>
        <p:nvPicPr>
          <p:cNvPr id="39" name="Graphic 38" descr="Presentation with media with solid fill">
            <a:extLst>
              <a:ext uri="{FF2B5EF4-FFF2-40B4-BE49-F238E27FC236}">
                <a16:creationId xmlns:a16="http://schemas.microsoft.com/office/drawing/2014/main" id="{E69F6B28-B588-CE26-DADF-D4B92FB9F2B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167853" y="2992605"/>
            <a:ext cx="540000" cy="540000"/>
          </a:xfrm>
          <a:prstGeom prst="rect">
            <a:avLst/>
          </a:prstGeom>
        </p:spPr>
      </p:pic>
      <p:pic>
        <p:nvPicPr>
          <p:cNvPr id="40" name="Graphic 39" descr="Open book with solid fill">
            <a:extLst>
              <a:ext uri="{FF2B5EF4-FFF2-40B4-BE49-F238E27FC236}">
                <a16:creationId xmlns:a16="http://schemas.microsoft.com/office/drawing/2014/main" id="{4F088555-3986-B09A-5371-EA64E9E1B16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2237963" y="6343919"/>
            <a:ext cx="399781" cy="399781"/>
          </a:xfrm>
          <a:prstGeom prst="rect">
            <a:avLst/>
          </a:prstGeom>
        </p:spPr>
      </p:pic>
      <p:pic>
        <p:nvPicPr>
          <p:cNvPr id="41" name="Graphic 40" descr="Diploma roll with solid fill">
            <a:extLst>
              <a:ext uri="{FF2B5EF4-FFF2-40B4-BE49-F238E27FC236}">
                <a16:creationId xmlns:a16="http://schemas.microsoft.com/office/drawing/2014/main" id="{0D08BD5E-330D-AE09-BCA5-03DEA650271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2189045" y="5905500"/>
            <a:ext cx="497617" cy="497617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4250BA15-898F-E906-1DBF-235B9CCAF1B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61366" y="1834342"/>
            <a:ext cx="660789" cy="66078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600950" y="0"/>
            <a:ext cx="5742542" cy="10287000"/>
            <a:chOff x="0" y="0"/>
            <a:chExt cx="1512439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12439" cy="2709333"/>
            </a:xfrm>
            <a:custGeom>
              <a:avLst/>
              <a:gdLst/>
              <a:ahLst/>
              <a:cxnLst/>
              <a:rect l="l" t="t" r="r" b="b"/>
              <a:pathLst>
                <a:path w="1512439" h="2709333">
                  <a:moveTo>
                    <a:pt x="0" y="0"/>
                  </a:moveTo>
                  <a:lnTo>
                    <a:pt x="1512439" y="0"/>
                  </a:lnTo>
                  <a:lnTo>
                    <a:pt x="1512439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2E2E38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512439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593523" y="0"/>
            <a:ext cx="5749969" cy="10287000"/>
            <a:chOff x="0" y="0"/>
            <a:chExt cx="890821" cy="15937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90821" cy="1593725"/>
            </a:xfrm>
            <a:custGeom>
              <a:avLst/>
              <a:gdLst/>
              <a:ahLst/>
              <a:cxnLst/>
              <a:rect l="l" t="t" r="r" b="b"/>
              <a:pathLst>
                <a:path w="890821" h="1593725">
                  <a:moveTo>
                    <a:pt x="0" y="0"/>
                  </a:moveTo>
                  <a:lnTo>
                    <a:pt x="890821" y="0"/>
                  </a:lnTo>
                  <a:lnTo>
                    <a:pt x="890821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2">
                <a:alphaModFix amt="19999"/>
              </a:blip>
              <a:stretch>
                <a:fillRect l="-17536" r="-155033"/>
              </a:stretch>
            </a:blipFill>
          </p:spPr>
          <p:txBody>
            <a:bodyPr/>
            <a:lstStyle/>
            <a:p>
              <a:endParaRPr lang="en-IN"/>
            </a:p>
          </p:txBody>
        </p:sp>
      </p:grpSp>
      <p:grpSp>
        <p:nvGrpSpPr>
          <p:cNvPr id="7" name="Group 7"/>
          <p:cNvGrpSpPr/>
          <p:nvPr/>
        </p:nvGrpSpPr>
        <p:grpSpPr>
          <a:xfrm rot="-5400000">
            <a:off x="-1021004" y="1021004"/>
            <a:ext cx="10287000" cy="8244992"/>
            <a:chOff x="0" y="0"/>
            <a:chExt cx="2709333" cy="217152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709333" cy="2171521"/>
            </a:xfrm>
            <a:custGeom>
              <a:avLst/>
              <a:gdLst/>
              <a:ahLst/>
              <a:cxnLst/>
              <a:rect l="l" t="t" r="r" b="b"/>
              <a:pathLst>
                <a:path w="2709333" h="2171521">
                  <a:moveTo>
                    <a:pt x="0" y="0"/>
                  </a:moveTo>
                  <a:lnTo>
                    <a:pt x="2709333" y="0"/>
                  </a:lnTo>
                  <a:lnTo>
                    <a:pt x="2709333" y="2171521"/>
                  </a:lnTo>
                  <a:lnTo>
                    <a:pt x="0" y="2171521"/>
                  </a:lnTo>
                  <a:close/>
                </a:path>
              </a:pathLst>
            </a:custGeom>
            <a:solidFill>
              <a:srgbClr val="FF6E00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709333" cy="22096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0" y="-111090"/>
            <a:ext cx="8244992" cy="10509180"/>
          </a:xfrm>
          <a:custGeom>
            <a:avLst/>
            <a:gdLst/>
            <a:ahLst/>
            <a:cxnLst/>
            <a:rect l="l" t="t" r="r" b="b"/>
            <a:pathLst>
              <a:path w="8244992" h="10509180">
                <a:moveTo>
                  <a:pt x="0" y="0"/>
                </a:moveTo>
                <a:lnTo>
                  <a:pt x="8244992" y="0"/>
                </a:lnTo>
                <a:lnTo>
                  <a:pt x="8244992" y="10509180"/>
                </a:lnTo>
                <a:lnTo>
                  <a:pt x="0" y="105091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999"/>
            </a:blip>
            <a:stretch>
              <a:fillRect l="-19079" r="-102592"/>
            </a:stretch>
          </a:blipFill>
        </p:spPr>
        <p:txBody>
          <a:bodyPr/>
          <a:lstStyle/>
          <a:p>
            <a:endParaRPr lang="en-IN"/>
          </a:p>
        </p:txBody>
      </p:sp>
      <p:grpSp>
        <p:nvGrpSpPr>
          <p:cNvPr id="11" name="Group 11"/>
          <p:cNvGrpSpPr/>
          <p:nvPr/>
        </p:nvGrpSpPr>
        <p:grpSpPr>
          <a:xfrm>
            <a:off x="90407" y="1629681"/>
            <a:ext cx="1202710" cy="1172646"/>
            <a:chOff x="0" y="0"/>
            <a:chExt cx="812800" cy="792480"/>
          </a:xfrm>
        </p:grpSpPr>
        <p:sp>
          <p:nvSpPr>
            <p:cNvPr id="12" name="Freeform 12"/>
            <p:cNvSpPr/>
            <p:nvPr/>
          </p:nvSpPr>
          <p:spPr>
            <a:xfrm>
              <a:off x="30670" y="0"/>
              <a:ext cx="751460" cy="751052"/>
            </a:xfrm>
            <a:custGeom>
              <a:avLst/>
              <a:gdLst/>
              <a:ahLst/>
              <a:cxnLst/>
              <a:rect l="l" t="t" r="r" b="b"/>
              <a:pathLst>
                <a:path w="751460" h="751052">
                  <a:moveTo>
                    <a:pt x="668573" y="140945"/>
                  </a:moveTo>
                  <a:lnTo>
                    <a:pt x="669597" y="142228"/>
                  </a:lnTo>
                  <a:cubicBezTo>
                    <a:pt x="740714" y="231323"/>
                    <a:pt x="767407" y="347946"/>
                    <a:pt x="742125" y="459105"/>
                  </a:cubicBezTo>
                  <a:lnTo>
                    <a:pt x="742125" y="459105"/>
                  </a:lnTo>
                  <a:cubicBezTo>
                    <a:pt x="716844" y="570259"/>
                    <a:pt x="642322" y="663852"/>
                    <a:pt x="539655" y="713388"/>
                  </a:cubicBezTo>
                  <a:lnTo>
                    <a:pt x="538925" y="713740"/>
                  </a:lnTo>
                  <a:cubicBezTo>
                    <a:pt x="435816" y="763489"/>
                    <a:pt x="315644" y="763489"/>
                    <a:pt x="212535" y="713740"/>
                  </a:cubicBezTo>
                  <a:lnTo>
                    <a:pt x="211805" y="713388"/>
                  </a:lnTo>
                  <a:cubicBezTo>
                    <a:pt x="109138" y="663852"/>
                    <a:pt x="34616" y="570259"/>
                    <a:pt x="9335" y="459105"/>
                  </a:cubicBezTo>
                  <a:lnTo>
                    <a:pt x="9335" y="459105"/>
                  </a:lnTo>
                  <a:cubicBezTo>
                    <a:pt x="-15947" y="347946"/>
                    <a:pt x="10746" y="231323"/>
                    <a:pt x="81863" y="142228"/>
                  </a:cubicBezTo>
                  <a:lnTo>
                    <a:pt x="82887" y="140945"/>
                  </a:lnTo>
                  <a:cubicBezTo>
                    <a:pt x="153986" y="51872"/>
                    <a:pt x="261760" y="0"/>
                    <a:pt x="375730" y="0"/>
                  </a:cubicBezTo>
                  <a:lnTo>
                    <a:pt x="375730" y="0"/>
                  </a:lnTo>
                  <a:cubicBezTo>
                    <a:pt x="489700" y="0"/>
                    <a:pt x="597474" y="51872"/>
                    <a:pt x="668573" y="140945"/>
                  </a:cubicBezTo>
                  <a:close/>
                </a:path>
              </a:pathLst>
            </a:custGeom>
            <a:gradFill rotWithShape="1">
              <a:gsLst>
                <a:gs pos="0">
                  <a:srgbClr val="FFE600">
                    <a:alpha val="36000"/>
                  </a:srgbClr>
                </a:gs>
                <a:gs pos="50000">
                  <a:srgbClr val="A420F8">
                    <a:alpha val="36000"/>
                  </a:srgbClr>
                </a:gs>
                <a:gs pos="100000">
                  <a:srgbClr val="5C94F9">
                    <a:alpha val="36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IN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25177" y="70469"/>
              <a:ext cx="562445" cy="5863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10468508" y="1691021"/>
            <a:ext cx="7155504" cy="2199421"/>
          </a:xfrm>
          <a:custGeom>
            <a:avLst/>
            <a:gdLst/>
            <a:ahLst/>
            <a:cxnLst/>
            <a:rect l="l" t="t" r="r" b="b"/>
            <a:pathLst>
              <a:path w="9540672" h="2932560">
                <a:moveTo>
                  <a:pt x="0" y="0"/>
                </a:moveTo>
                <a:lnTo>
                  <a:pt x="9540672" y="0"/>
                </a:lnTo>
                <a:lnTo>
                  <a:pt x="9540672" y="2932560"/>
                </a:lnTo>
                <a:lnTo>
                  <a:pt x="0" y="29325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6000"/>
            </a:blip>
            <a:stretch>
              <a:fillRect l="-5249" r="-11845"/>
            </a:stretch>
          </a:blipFill>
        </p:spPr>
        <p:txBody>
          <a:bodyPr/>
          <a:lstStyle/>
          <a:p>
            <a:endParaRPr lang="en-IN"/>
          </a:p>
        </p:txBody>
      </p:sp>
      <p:grpSp>
        <p:nvGrpSpPr>
          <p:cNvPr id="17" name="Group 17"/>
          <p:cNvGrpSpPr/>
          <p:nvPr/>
        </p:nvGrpSpPr>
        <p:grpSpPr>
          <a:xfrm rot="16200000">
            <a:off x="14400352" y="-520908"/>
            <a:ext cx="1671671" cy="5420692"/>
            <a:chOff x="0" y="0"/>
            <a:chExt cx="440275" cy="1427672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40275" cy="1427672"/>
            </a:xfrm>
            <a:custGeom>
              <a:avLst/>
              <a:gdLst/>
              <a:ahLst/>
              <a:cxnLst/>
              <a:rect l="l" t="t" r="r" b="b"/>
              <a:pathLst>
                <a:path w="440275" h="1427672">
                  <a:moveTo>
                    <a:pt x="87994" y="0"/>
                  </a:moveTo>
                  <a:lnTo>
                    <a:pt x="352282" y="0"/>
                  </a:lnTo>
                  <a:cubicBezTo>
                    <a:pt x="400879" y="0"/>
                    <a:pt x="440275" y="39396"/>
                    <a:pt x="440275" y="87994"/>
                  </a:cubicBezTo>
                  <a:lnTo>
                    <a:pt x="440275" y="1339678"/>
                  </a:lnTo>
                  <a:cubicBezTo>
                    <a:pt x="440275" y="1363016"/>
                    <a:pt x="431005" y="1385397"/>
                    <a:pt x="414503" y="1401899"/>
                  </a:cubicBezTo>
                  <a:cubicBezTo>
                    <a:pt x="398001" y="1418401"/>
                    <a:pt x="375619" y="1427672"/>
                    <a:pt x="352282" y="1427672"/>
                  </a:cubicBezTo>
                  <a:lnTo>
                    <a:pt x="87994" y="1427672"/>
                  </a:lnTo>
                  <a:cubicBezTo>
                    <a:pt x="39396" y="1427672"/>
                    <a:pt x="0" y="1388276"/>
                    <a:pt x="0" y="1339678"/>
                  </a:cubicBezTo>
                  <a:lnTo>
                    <a:pt x="0" y="87994"/>
                  </a:lnTo>
                  <a:cubicBezTo>
                    <a:pt x="0" y="39396"/>
                    <a:pt x="39396" y="0"/>
                    <a:pt x="87994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440275" cy="14657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2005145" y="1756730"/>
            <a:ext cx="865416" cy="865416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6E00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13174332" y="1653657"/>
            <a:ext cx="4644480" cy="10787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79"/>
              </a:lnSpc>
              <a:spcBef>
                <a:spcPct val="0"/>
              </a:spcBef>
            </a:pPr>
            <a:r>
              <a:rPr lang="en-US" sz="2400" u="sng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hlinkClick r:id="rId5" tooltip="https://eylearning.udemy.com/course/statistics-for-data-science-and-business-analysis/"/>
              </a:rPr>
              <a:t> </a:t>
            </a:r>
            <a:r>
              <a:rPr lang="en-US" sz="2400" u="sng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hlinkClick r:id="rId6" tooltip="https://eylearning.udemy.com/course/complete-machine-learning-nlp-bootcamp-mlops-deployment/"/>
              </a:rPr>
              <a:t>Complete</a:t>
            </a:r>
            <a:r>
              <a:rPr lang="en-US" sz="2400" u="sng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hlinkClick r:id="rId6" tooltip="https://eylearning.udemy.com/course/complete-machine-learning-nlp-bootcamp-mlops-deployment/"/>
              </a:rPr>
              <a:t> Data Science, Machine Learning,DL,NLP Bootcamp</a:t>
            </a:r>
          </a:p>
        </p:txBody>
      </p:sp>
      <p:sp>
        <p:nvSpPr>
          <p:cNvPr id="25" name="Freeform 25"/>
          <p:cNvSpPr/>
          <p:nvPr/>
        </p:nvSpPr>
        <p:spPr>
          <a:xfrm>
            <a:off x="10468508" y="4798665"/>
            <a:ext cx="7155504" cy="2199420"/>
          </a:xfrm>
          <a:custGeom>
            <a:avLst/>
            <a:gdLst/>
            <a:ahLst/>
            <a:cxnLst/>
            <a:rect l="l" t="t" r="r" b="b"/>
            <a:pathLst>
              <a:path w="9540672" h="2932560">
                <a:moveTo>
                  <a:pt x="0" y="0"/>
                </a:moveTo>
                <a:lnTo>
                  <a:pt x="9540672" y="0"/>
                </a:lnTo>
                <a:lnTo>
                  <a:pt x="9540672" y="2932560"/>
                </a:lnTo>
                <a:lnTo>
                  <a:pt x="0" y="29325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6000"/>
            </a:blip>
            <a:stretch>
              <a:fillRect l="-3999" r="-13096"/>
            </a:stretch>
          </a:blipFill>
        </p:spPr>
        <p:txBody>
          <a:bodyPr/>
          <a:lstStyle/>
          <a:p>
            <a:endParaRPr lang="en-IN"/>
          </a:p>
        </p:txBody>
      </p:sp>
      <p:grpSp>
        <p:nvGrpSpPr>
          <p:cNvPr id="26" name="Group 26"/>
          <p:cNvGrpSpPr/>
          <p:nvPr/>
        </p:nvGrpSpPr>
        <p:grpSpPr>
          <a:xfrm rot="16200000">
            <a:off x="14400353" y="2763776"/>
            <a:ext cx="1671671" cy="5420692"/>
            <a:chOff x="0" y="0"/>
            <a:chExt cx="440275" cy="1427672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440275" cy="1427672"/>
            </a:xfrm>
            <a:custGeom>
              <a:avLst/>
              <a:gdLst/>
              <a:ahLst/>
              <a:cxnLst/>
              <a:rect l="l" t="t" r="r" b="b"/>
              <a:pathLst>
                <a:path w="440275" h="1427672">
                  <a:moveTo>
                    <a:pt x="87994" y="0"/>
                  </a:moveTo>
                  <a:lnTo>
                    <a:pt x="352282" y="0"/>
                  </a:lnTo>
                  <a:cubicBezTo>
                    <a:pt x="400879" y="0"/>
                    <a:pt x="440275" y="39396"/>
                    <a:pt x="440275" y="87994"/>
                  </a:cubicBezTo>
                  <a:lnTo>
                    <a:pt x="440275" y="1339678"/>
                  </a:lnTo>
                  <a:cubicBezTo>
                    <a:pt x="440275" y="1363016"/>
                    <a:pt x="431005" y="1385397"/>
                    <a:pt x="414503" y="1401899"/>
                  </a:cubicBezTo>
                  <a:cubicBezTo>
                    <a:pt x="398001" y="1418401"/>
                    <a:pt x="375619" y="1427672"/>
                    <a:pt x="352282" y="1427672"/>
                  </a:cubicBezTo>
                  <a:lnTo>
                    <a:pt x="87994" y="1427672"/>
                  </a:lnTo>
                  <a:cubicBezTo>
                    <a:pt x="39396" y="1427672"/>
                    <a:pt x="0" y="1388276"/>
                    <a:pt x="0" y="1339678"/>
                  </a:cubicBezTo>
                  <a:lnTo>
                    <a:pt x="0" y="87994"/>
                  </a:lnTo>
                  <a:cubicBezTo>
                    <a:pt x="0" y="39396"/>
                    <a:pt x="39396" y="0"/>
                    <a:pt x="87994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440275" cy="14657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2005145" y="5041414"/>
            <a:ext cx="865416" cy="865416"/>
            <a:chOff x="0" y="0"/>
            <a:chExt cx="812800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6E00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13174332" y="5119316"/>
            <a:ext cx="4210860" cy="716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79"/>
              </a:lnSpc>
              <a:spcBef>
                <a:spcPct val="0"/>
              </a:spcBef>
            </a:pPr>
            <a:r>
              <a:rPr lang="en-US" sz="2399" u="sng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hlinkClick r:id="rId7" tooltip="https://onlinecourses.swayam2.ac.in/imb25_mg11/preview"/>
              </a:rPr>
              <a:t>Genera</a:t>
            </a:r>
            <a:r>
              <a:rPr lang="en-US" sz="2399" u="sng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hlinkClick r:id="rId7" tooltip="https://onlinecourses.swayam2.ac.in/imb25_mg11/preview"/>
              </a:rPr>
              <a:t>tive AI for data analytics</a:t>
            </a:r>
          </a:p>
        </p:txBody>
      </p:sp>
      <p:sp>
        <p:nvSpPr>
          <p:cNvPr id="34" name="Freeform 34"/>
          <p:cNvSpPr/>
          <p:nvPr/>
        </p:nvSpPr>
        <p:spPr>
          <a:xfrm>
            <a:off x="10468508" y="7906308"/>
            <a:ext cx="7155504" cy="2199420"/>
          </a:xfrm>
          <a:custGeom>
            <a:avLst/>
            <a:gdLst/>
            <a:ahLst/>
            <a:cxnLst/>
            <a:rect l="l" t="t" r="r" b="b"/>
            <a:pathLst>
              <a:path w="9540672" h="2932560">
                <a:moveTo>
                  <a:pt x="0" y="0"/>
                </a:moveTo>
                <a:lnTo>
                  <a:pt x="9540672" y="0"/>
                </a:lnTo>
                <a:lnTo>
                  <a:pt x="9540672" y="2932560"/>
                </a:lnTo>
                <a:lnTo>
                  <a:pt x="0" y="29325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6000"/>
            </a:blip>
            <a:stretch>
              <a:fillRect l="-3999" r="-13096"/>
            </a:stretch>
          </a:blipFill>
        </p:spPr>
        <p:txBody>
          <a:bodyPr/>
          <a:lstStyle/>
          <a:p>
            <a:endParaRPr lang="en-IN"/>
          </a:p>
        </p:txBody>
      </p:sp>
      <p:grpSp>
        <p:nvGrpSpPr>
          <p:cNvPr id="35" name="Group 35"/>
          <p:cNvGrpSpPr/>
          <p:nvPr/>
        </p:nvGrpSpPr>
        <p:grpSpPr>
          <a:xfrm rot="16200000">
            <a:off x="14400353" y="5871419"/>
            <a:ext cx="1671671" cy="5420692"/>
            <a:chOff x="0" y="0"/>
            <a:chExt cx="440275" cy="1427672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440275" cy="1427672"/>
            </a:xfrm>
            <a:custGeom>
              <a:avLst/>
              <a:gdLst/>
              <a:ahLst/>
              <a:cxnLst/>
              <a:rect l="l" t="t" r="r" b="b"/>
              <a:pathLst>
                <a:path w="440275" h="1427672">
                  <a:moveTo>
                    <a:pt x="87994" y="0"/>
                  </a:moveTo>
                  <a:lnTo>
                    <a:pt x="352282" y="0"/>
                  </a:lnTo>
                  <a:cubicBezTo>
                    <a:pt x="400879" y="0"/>
                    <a:pt x="440275" y="39396"/>
                    <a:pt x="440275" y="87994"/>
                  </a:cubicBezTo>
                  <a:lnTo>
                    <a:pt x="440275" y="1339678"/>
                  </a:lnTo>
                  <a:cubicBezTo>
                    <a:pt x="440275" y="1363016"/>
                    <a:pt x="431005" y="1385397"/>
                    <a:pt x="414503" y="1401899"/>
                  </a:cubicBezTo>
                  <a:cubicBezTo>
                    <a:pt x="398001" y="1418401"/>
                    <a:pt x="375619" y="1427672"/>
                    <a:pt x="352282" y="1427672"/>
                  </a:cubicBezTo>
                  <a:lnTo>
                    <a:pt x="87994" y="1427672"/>
                  </a:lnTo>
                  <a:cubicBezTo>
                    <a:pt x="39396" y="1427672"/>
                    <a:pt x="0" y="1388276"/>
                    <a:pt x="0" y="1339678"/>
                  </a:cubicBezTo>
                  <a:lnTo>
                    <a:pt x="0" y="87994"/>
                  </a:lnTo>
                  <a:cubicBezTo>
                    <a:pt x="0" y="39396"/>
                    <a:pt x="39396" y="0"/>
                    <a:pt x="87994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-38100"/>
              <a:ext cx="440275" cy="14657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12005145" y="8149057"/>
            <a:ext cx="865416" cy="865416"/>
            <a:chOff x="0" y="0"/>
            <a:chExt cx="812800" cy="81280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6E00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1" name="TextBox 41"/>
          <p:cNvSpPr txBox="1"/>
          <p:nvPr/>
        </p:nvSpPr>
        <p:spPr>
          <a:xfrm>
            <a:off x="13174332" y="8407934"/>
            <a:ext cx="4210860" cy="3548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79"/>
              </a:lnSpc>
              <a:spcBef>
                <a:spcPct val="0"/>
              </a:spcBef>
            </a:pPr>
            <a:r>
              <a:rPr lang="en-US" sz="2399" u="sng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hlinkClick r:id="rId7" tooltip="https://onlinecourses.swayam2.ac.in/imb25_mg11/preview"/>
              </a:rPr>
              <a:t>Genera</a:t>
            </a:r>
            <a:r>
              <a:rPr lang="en-US" sz="2399" u="sng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hlinkClick r:id="rId7" tooltip="https://onlinecourses.swayam2.ac.in/imb25_mg11/preview"/>
              </a:rPr>
              <a:t>tive AI for Beginners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855077" y="2618263"/>
            <a:ext cx="6683211" cy="1994485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pic>
        <p:nvPicPr>
          <p:cNvPr id="49" name="Graphic 48" descr="Presentation with media with solid fill">
            <a:extLst>
              <a:ext uri="{FF2B5EF4-FFF2-40B4-BE49-F238E27FC236}">
                <a16:creationId xmlns:a16="http://schemas.microsoft.com/office/drawing/2014/main" id="{1F3A5201-E785-9CAD-94E1-307110CF4C3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167853" y="1919438"/>
            <a:ext cx="540000" cy="540000"/>
          </a:xfrm>
          <a:prstGeom prst="rect">
            <a:avLst/>
          </a:prstGeom>
        </p:spPr>
      </p:pic>
      <p:pic>
        <p:nvPicPr>
          <p:cNvPr id="50" name="Graphic 49" descr="Presentation with media with solid fill">
            <a:extLst>
              <a:ext uri="{FF2B5EF4-FFF2-40B4-BE49-F238E27FC236}">
                <a16:creationId xmlns:a16="http://schemas.microsoft.com/office/drawing/2014/main" id="{08F13BD5-BD63-7BA3-8525-8BA05663C82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167853" y="5204122"/>
            <a:ext cx="540000" cy="540000"/>
          </a:xfrm>
          <a:prstGeom prst="rect">
            <a:avLst/>
          </a:prstGeom>
        </p:spPr>
      </p:pic>
      <p:pic>
        <p:nvPicPr>
          <p:cNvPr id="51" name="Graphic 50" descr="Presentation with media with solid fill">
            <a:extLst>
              <a:ext uri="{FF2B5EF4-FFF2-40B4-BE49-F238E27FC236}">
                <a16:creationId xmlns:a16="http://schemas.microsoft.com/office/drawing/2014/main" id="{01DEB51A-3823-DAA1-84B6-C4ACA6419E9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167853" y="8311765"/>
            <a:ext cx="540000" cy="540000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461B6073-5E35-E24F-6AE9-DD04E7300A8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21216" y="1826538"/>
            <a:ext cx="741089" cy="741089"/>
          </a:xfrm>
          <a:prstGeom prst="rect">
            <a:avLst/>
          </a:prstGeom>
        </p:spPr>
      </p:pic>
      <p:sp>
        <p:nvSpPr>
          <p:cNvPr id="42" name="Freeform 14">
            <a:extLst>
              <a:ext uri="{FF2B5EF4-FFF2-40B4-BE49-F238E27FC236}">
                <a16:creationId xmlns:a16="http://schemas.microsoft.com/office/drawing/2014/main" id="{A9760BB8-1A5A-BDA7-E0FF-B1EB19317CA3}"/>
              </a:ext>
            </a:extLst>
          </p:cNvPr>
          <p:cNvSpPr/>
          <p:nvPr/>
        </p:nvSpPr>
        <p:spPr>
          <a:xfrm>
            <a:off x="602283" y="2673902"/>
            <a:ext cx="7054141" cy="1938846"/>
          </a:xfrm>
          <a:custGeom>
            <a:avLst/>
            <a:gdLst/>
            <a:ahLst/>
            <a:cxnLst/>
            <a:rect l="l" t="t" r="r" b="b"/>
            <a:pathLst>
              <a:path w="4830437" h="1327656">
                <a:moveTo>
                  <a:pt x="0" y="0"/>
                </a:moveTo>
                <a:lnTo>
                  <a:pt x="4627237" y="0"/>
                </a:lnTo>
                <a:lnTo>
                  <a:pt x="4830437" y="663828"/>
                </a:lnTo>
                <a:lnTo>
                  <a:pt x="4627237" y="1327656"/>
                </a:lnTo>
                <a:lnTo>
                  <a:pt x="0" y="1327656"/>
                </a:lnTo>
                <a:lnTo>
                  <a:pt x="203200" y="663828"/>
                </a:lnTo>
                <a:lnTo>
                  <a:pt x="0" y="0"/>
                </a:lnTo>
                <a:close/>
              </a:path>
            </a:pathLst>
          </a:custGeom>
          <a:solidFill>
            <a:srgbClr val="FFE600"/>
          </a:solidFill>
        </p:spPr>
        <p:txBody>
          <a:bodyPr/>
          <a:lstStyle/>
          <a:p>
            <a:endParaRPr lang="en-IN"/>
          </a:p>
        </p:txBody>
      </p:sp>
      <p:sp>
        <p:nvSpPr>
          <p:cNvPr id="43" name="TextBox 35">
            <a:extLst>
              <a:ext uri="{FF2B5EF4-FFF2-40B4-BE49-F238E27FC236}">
                <a16:creationId xmlns:a16="http://schemas.microsoft.com/office/drawing/2014/main" id="{8806AB81-3FEE-C843-77C4-87A59A74C661}"/>
              </a:ext>
            </a:extLst>
          </p:cNvPr>
          <p:cNvSpPr txBox="1"/>
          <p:nvPr/>
        </p:nvSpPr>
        <p:spPr>
          <a:xfrm>
            <a:off x="546239" y="5095875"/>
            <a:ext cx="5492464" cy="9639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799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INTELLIGENT DATA-DRIVEN SOLUTIONS</a:t>
            </a:r>
          </a:p>
        </p:txBody>
      </p:sp>
      <p:sp>
        <p:nvSpPr>
          <p:cNvPr id="47" name="TextBox 36">
            <a:extLst>
              <a:ext uri="{FF2B5EF4-FFF2-40B4-BE49-F238E27FC236}">
                <a16:creationId xmlns:a16="http://schemas.microsoft.com/office/drawing/2014/main" id="{4E94C0AA-E066-6518-6345-326EE5034637}"/>
              </a:ext>
            </a:extLst>
          </p:cNvPr>
          <p:cNvSpPr txBox="1"/>
          <p:nvPr/>
        </p:nvSpPr>
        <p:spPr>
          <a:xfrm>
            <a:off x="546239" y="7047624"/>
            <a:ext cx="7110185" cy="839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Build models and leverage AI to automate insights and enhance decision-making.</a:t>
            </a:r>
          </a:p>
        </p:txBody>
      </p:sp>
      <p:sp>
        <p:nvSpPr>
          <p:cNvPr id="48" name="AutoShape 8">
            <a:extLst>
              <a:ext uri="{FF2B5EF4-FFF2-40B4-BE49-F238E27FC236}">
                <a16:creationId xmlns:a16="http://schemas.microsoft.com/office/drawing/2014/main" id="{A01A0A19-9356-57B6-5D84-A7A2ACA1D081}"/>
              </a:ext>
            </a:extLst>
          </p:cNvPr>
          <p:cNvSpPr/>
          <p:nvPr/>
        </p:nvSpPr>
        <p:spPr>
          <a:xfrm flipV="1">
            <a:off x="568015" y="6517716"/>
            <a:ext cx="1458169" cy="0"/>
          </a:xfrm>
          <a:prstGeom prst="line">
            <a:avLst/>
          </a:prstGeom>
          <a:ln w="476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IN"/>
          </a:p>
        </p:txBody>
      </p:sp>
      <p:sp>
        <p:nvSpPr>
          <p:cNvPr id="46" name="TextBox 46"/>
          <p:cNvSpPr txBox="1"/>
          <p:nvPr/>
        </p:nvSpPr>
        <p:spPr>
          <a:xfrm>
            <a:off x="1120193" y="2828937"/>
            <a:ext cx="6176056" cy="1654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b="1" spc="72" dirty="0">
                <a:solidFill>
                  <a:srgbClr val="000000"/>
                </a:solidFill>
                <a:latin typeface="Montserrat ExtraBold" panose="00000900000000000000" pitchFamily="2" charset="0"/>
                <a:ea typeface="Montserrat Ultra-Bold"/>
                <a:cs typeface="Montserrat Ultra-Bold"/>
                <a:sym typeface="Montserrat Ultra-Bold"/>
              </a:rPr>
              <a:t>3.2 ADVANCED ANALYTICS: ML, AI, GEN AI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600950" y="0"/>
            <a:ext cx="5742542" cy="10287000"/>
            <a:chOff x="0" y="0"/>
            <a:chExt cx="1512439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12439" cy="2709333"/>
            </a:xfrm>
            <a:custGeom>
              <a:avLst/>
              <a:gdLst/>
              <a:ahLst/>
              <a:cxnLst/>
              <a:rect l="l" t="t" r="r" b="b"/>
              <a:pathLst>
                <a:path w="1512439" h="2709333">
                  <a:moveTo>
                    <a:pt x="0" y="0"/>
                  </a:moveTo>
                  <a:lnTo>
                    <a:pt x="1512439" y="0"/>
                  </a:lnTo>
                  <a:lnTo>
                    <a:pt x="1512439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2E2E38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512439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593523" y="0"/>
            <a:ext cx="5749969" cy="10287000"/>
            <a:chOff x="0" y="0"/>
            <a:chExt cx="890821" cy="15937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90821" cy="1593725"/>
            </a:xfrm>
            <a:custGeom>
              <a:avLst/>
              <a:gdLst/>
              <a:ahLst/>
              <a:cxnLst/>
              <a:rect l="l" t="t" r="r" b="b"/>
              <a:pathLst>
                <a:path w="890821" h="1593725">
                  <a:moveTo>
                    <a:pt x="0" y="0"/>
                  </a:moveTo>
                  <a:lnTo>
                    <a:pt x="890821" y="0"/>
                  </a:lnTo>
                  <a:lnTo>
                    <a:pt x="890821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2">
                <a:alphaModFix amt="19999"/>
              </a:blip>
              <a:stretch>
                <a:fillRect l="-17536" r="-155033"/>
              </a:stretch>
            </a:blipFill>
          </p:spPr>
          <p:txBody>
            <a:bodyPr/>
            <a:lstStyle/>
            <a:p>
              <a:endParaRPr lang="en-IN"/>
            </a:p>
          </p:txBody>
        </p:sp>
      </p:grpSp>
      <p:grpSp>
        <p:nvGrpSpPr>
          <p:cNvPr id="7" name="Group 7"/>
          <p:cNvGrpSpPr/>
          <p:nvPr/>
        </p:nvGrpSpPr>
        <p:grpSpPr>
          <a:xfrm rot="-5400000">
            <a:off x="-1021004" y="1021004"/>
            <a:ext cx="10287000" cy="8244992"/>
            <a:chOff x="0" y="0"/>
            <a:chExt cx="2709333" cy="217152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709333" cy="2171521"/>
            </a:xfrm>
            <a:custGeom>
              <a:avLst/>
              <a:gdLst/>
              <a:ahLst/>
              <a:cxnLst/>
              <a:rect l="l" t="t" r="r" b="b"/>
              <a:pathLst>
                <a:path w="2709333" h="2171521">
                  <a:moveTo>
                    <a:pt x="0" y="0"/>
                  </a:moveTo>
                  <a:lnTo>
                    <a:pt x="2709333" y="0"/>
                  </a:lnTo>
                  <a:lnTo>
                    <a:pt x="2709333" y="2171521"/>
                  </a:lnTo>
                  <a:lnTo>
                    <a:pt x="0" y="2171521"/>
                  </a:lnTo>
                  <a:close/>
                </a:path>
              </a:pathLst>
            </a:custGeom>
            <a:solidFill>
              <a:srgbClr val="FF6E00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709333" cy="22096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0" y="-111090"/>
            <a:ext cx="8244992" cy="10509180"/>
          </a:xfrm>
          <a:custGeom>
            <a:avLst/>
            <a:gdLst/>
            <a:ahLst/>
            <a:cxnLst/>
            <a:rect l="l" t="t" r="r" b="b"/>
            <a:pathLst>
              <a:path w="8244992" h="10509180">
                <a:moveTo>
                  <a:pt x="0" y="0"/>
                </a:moveTo>
                <a:lnTo>
                  <a:pt x="8244992" y="0"/>
                </a:lnTo>
                <a:lnTo>
                  <a:pt x="8244992" y="10509180"/>
                </a:lnTo>
                <a:lnTo>
                  <a:pt x="0" y="105091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999"/>
            </a:blip>
            <a:stretch>
              <a:fillRect l="-19079" r="-102592"/>
            </a:stretch>
          </a:blipFill>
        </p:spPr>
        <p:txBody>
          <a:bodyPr/>
          <a:lstStyle/>
          <a:p>
            <a:endParaRPr lang="en-IN"/>
          </a:p>
        </p:txBody>
      </p:sp>
      <p:grpSp>
        <p:nvGrpSpPr>
          <p:cNvPr id="11" name="Group 11"/>
          <p:cNvGrpSpPr/>
          <p:nvPr/>
        </p:nvGrpSpPr>
        <p:grpSpPr>
          <a:xfrm>
            <a:off x="90407" y="1629681"/>
            <a:ext cx="1202710" cy="1172646"/>
            <a:chOff x="0" y="0"/>
            <a:chExt cx="812800" cy="792480"/>
          </a:xfrm>
        </p:grpSpPr>
        <p:sp>
          <p:nvSpPr>
            <p:cNvPr id="12" name="Freeform 12"/>
            <p:cNvSpPr/>
            <p:nvPr/>
          </p:nvSpPr>
          <p:spPr>
            <a:xfrm>
              <a:off x="30670" y="0"/>
              <a:ext cx="751460" cy="751052"/>
            </a:xfrm>
            <a:custGeom>
              <a:avLst/>
              <a:gdLst/>
              <a:ahLst/>
              <a:cxnLst/>
              <a:rect l="l" t="t" r="r" b="b"/>
              <a:pathLst>
                <a:path w="751460" h="751052">
                  <a:moveTo>
                    <a:pt x="668573" y="140945"/>
                  </a:moveTo>
                  <a:lnTo>
                    <a:pt x="669597" y="142228"/>
                  </a:lnTo>
                  <a:cubicBezTo>
                    <a:pt x="740714" y="231323"/>
                    <a:pt x="767407" y="347946"/>
                    <a:pt x="742125" y="459105"/>
                  </a:cubicBezTo>
                  <a:lnTo>
                    <a:pt x="742125" y="459105"/>
                  </a:lnTo>
                  <a:cubicBezTo>
                    <a:pt x="716844" y="570259"/>
                    <a:pt x="642322" y="663852"/>
                    <a:pt x="539655" y="713388"/>
                  </a:cubicBezTo>
                  <a:lnTo>
                    <a:pt x="538925" y="713740"/>
                  </a:lnTo>
                  <a:cubicBezTo>
                    <a:pt x="435816" y="763489"/>
                    <a:pt x="315644" y="763489"/>
                    <a:pt x="212535" y="713740"/>
                  </a:cubicBezTo>
                  <a:lnTo>
                    <a:pt x="211805" y="713388"/>
                  </a:lnTo>
                  <a:cubicBezTo>
                    <a:pt x="109138" y="663852"/>
                    <a:pt x="34616" y="570259"/>
                    <a:pt x="9335" y="459105"/>
                  </a:cubicBezTo>
                  <a:lnTo>
                    <a:pt x="9335" y="459105"/>
                  </a:lnTo>
                  <a:cubicBezTo>
                    <a:pt x="-15947" y="347946"/>
                    <a:pt x="10746" y="231323"/>
                    <a:pt x="81863" y="142228"/>
                  </a:cubicBezTo>
                  <a:lnTo>
                    <a:pt x="82887" y="140945"/>
                  </a:lnTo>
                  <a:cubicBezTo>
                    <a:pt x="153986" y="51872"/>
                    <a:pt x="261760" y="0"/>
                    <a:pt x="375730" y="0"/>
                  </a:cubicBezTo>
                  <a:lnTo>
                    <a:pt x="375730" y="0"/>
                  </a:lnTo>
                  <a:cubicBezTo>
                    <a:pt x="489700" y="0"/>
                    <a:pt x="597474" y="51872"/>
                    <a:pt x="668573" y="140945"/>
                  </a:cubicBezTo>
                  <a:close/>
                </a:path>
              </a:pathLst>
            </a:custGeom>
            <a:gradFill rotWithShape="1">
              <a:gsLst>
                <a:gs pos="0">
                  <a:srgbClr val="FFE600">
                    <a:alpha val="36000"/>
                  </a:srgbClr>
                </a:gs>
                <a:gs pos="50000">
                  <a:srgbClr val="A420F8">
                    <a:alpha val="36000"/>
                  </a:srgbClr>
                </a:gs>
                <a:gs pos="100000">
                  <a:srgbClr val="5C94F9">
                    <a:alpha val="36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IN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25177" y="70469"/>
              <a:ext cx="562445" cy="5863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10468508" y="1691021"/>
            <a:ext cx="7155504" cy="2199421"/>
          </a:xfrm>
          <a:custGeom>
            <a:avLst/>
            <a:gdLst/>
            <a:ahLst/>
            <a:cxnLst/>
            <a:rect l="l" t="t" r="r" b="b"/>
            <a:pathLst>
              <a:path w="9540672" h="2932560">
                <a:moveTo>
                  <a:pt x="0" y="0"/>
                </a:moveTo>
                <a:lnTo>
                  <a:pt x="9540672" y="0"/>
                </a:lnTo>
                <a:lnTo>
                  <a:pt x="9540672" y="2932560"/>
                </a:lnTo>
                <a:lnTo>
                  <a:pt x="0" y="29325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6000"/>
            </a:blip>
            <a:stretch>
              <a:fillRect l="-5249" r="-11845"/>
            </a:stretch>
          </a:blipFill>
        </p:spPr>
        <p:txBody>
          <a:bodyPr/>
          <a:lstStyle/>
          <a:p>
            <a:endParaRPr lang="en-IN"/>
          </a:p>
        </p:txBody>
      </p:sp>
      <p:grpSp>
        <p:nvGrpSpPr>
          <p:cNvPr id="17" name="Group 17"/>
          <p:cNvGrpSpPr/>
          <p:nvPr/>
        </p:nvGrpSpPr>
        <p:grpSpPr>
          <a:xfrm rot="16200000">
            <a:off x="14400352" y="-520908"/>
            <a:ext cx="1671671" cy="5420692"/>
            <a:chOff x="0" y="0"/>
            <a:chExt cx="440275" cy="1427672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40275" cy="1427672"/>
            </a:xfrm>
            <a:custGeom>
              <a:avLst/>
              <a:gdLst/>
              <a:ahLst/>
              <a:cxnLst/>
              <a:rect l="l" t="t" r="r" b="b"/>
              <a:pathLst>
                <a:path w="440275" h="1427672">
                  <a:moveTo>
                    <a:pt x="87994" y="0"/>
                  </a:moveTo>
                  <a:lnTo>
                    <a:pt x="352282" y="0"/>
                  </a:lnTo>
                  <a:cubicBezTo>
                    <a:pt x="400879" y="0"/>
                    <a:pt x="440275" y="39396"/>
                    <a:pt x="440275" y="87994"/>
                  </a:cubicBezTo>
                  <a:lnTo>
                    <a:pt x="440275" y="1339678"/>
                  </a:lnTo>
                  <a:cubicBezTo>
                    <a:pt x="440275" y="1363016"/>
                    <a:pt x="431005" y="1385397"/>
                    <a:pt x="414503" y="1401899"/>
                  </a:cubicBezTo>
                  <a:cubicBezTo>
                    <a:pt x="398001" y="1418401"/>
                    <a:pt x="375619" y="1427672"/>
                    <a:pt x="352282" y="1427672"/>
                  </a:cubicBezTo>
                  <a:lnTo>
                    <a:pt x="87994" y="1427672"/>
                  </a:lnTo>
                  <a:cubicBezTo>
                    <a:pt x="39396" y="1427672"/>
                    <a:pt x="0" y="1388276"/>
                    <a:pt x="0" y="1339678"/>
                  </a:cubicBezTo>
                  <a:lnTo>
                    <a:pt x="0" y="87994"/>
                  </a:lnTo>
                  <a:cubicBezTo>
                    <a:pt x="0" y="39396"/>
                    <a:pt x="39396" y="0"/>
                    <a:pt x="87994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440275" cy="14657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2005145" y="1756730"/>
            <a:ext cx="865416" cy="865416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6E00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13174332" y="1653657"/>
            <a:ext cx="4644480" cy="10787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79"/>
              </a:lnSpc>
              <a:spcBef>
                <a:spcPct val="0"/>
              </a:spcBef>
            </a:pPr>
            <a:r>
              <a:rPr lang="en-US" sz="2400" u="sng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hlinkClick r:id="rId5" tooltip="https://learn.microsoft.com/en-us/training/paths/power-plat-fundamentals/"/>
              </a:rPr>
              <a:t>PL-900: Microsoft Power</a:t>
            </a:r>
            <a:r>
              <a:rPr lang="en-US" sz="2400" u="sng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hlinkClick r:id="rId5" tooltip="https://learn.microsoft.com/en-us/training/paths/power-plat-fundamentals/"/>
              </a:rPr>
              <a:t> Platform Fundamentals Course</a:t>
            </a:r>
          </a:p>
        </p:txBody>
      </p:sp>
      <p:sp>
        <p:nvSpPr>
          <p:cNvPr id="25" name="Freeform 25"/>
          <p:cNvSpPr/>
          <p:nvPr/>
        </p:nvSpPr>
        <p:spPr>
          <a:xfrm>
            <a:off x="10468508" y="4798665"/>
            <a:ext cx="7155504" cy="2199420"/>
          </a:xfrm>
          <a:custGeom>
            <a:avLst/>
            <a:gdLst/>
            <a:ahLst/>
            <a:cxnLst/>
            <a:rect l="l" t="t" r="r" b="b"/>
            <a:pathLst>
              <a:path w="9540672" h="2932560">
                <a:moveTo>
                  <a:pt x="0" y="0"/>
                </a:moveTo>
                <a:lnTo>
                  <a:pt x="9540672" y="0"/>
                </a:lnTo>
                <a:lnTo>
                  <a:pt x="9540672" y="2932560"/>
                </a:lnTo>
                <a:lnTo>
                  <a:pt x="0" y="29325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6000"/>
            </a:blip>
            <a:stretch>
              <a:fillRect l="-3999" r="-13096"/>
            </a:stretch>
          </a:blipFill>
        </p:spPr>
        <p:txBody>
          <a:bodyPr/>
          <a:lstStyle/>
          <a:p>
            <a:endParaRPr lang="en-IN"/>
          </a:p>
        </p:txBody>
      </p:sp>
      <p:grpSp>
        <p:nvGrpSpPr>
          <p:cNvPr id="26" name="Group 26"/>
          <p:cNvGrpSpPr/>
          <p:nvPr/>
        </p:nvGrpSpPr>
        <p:grpSpPr>
          <a:xfrm rot="16200000">
            <a:off x="14400353" y="2763776"/>
            <a:ext cx="1671671" cy="5420692"/>
            <a:chOff x="0" y="0"/>
            <a:chExt cx="440275" cy="1427672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440275" cy="1427672"/>
            </a:xfrm>
            <a:custGeom>
              <a:avLst/>
              <a:gdLst/>
              <a:ahLst/>
              <a:cxnLst/>
              <a:rect l="l" t="t" r="r" b="b"/>
              <a:pathLst>
                <a:path w="440275" h="1427672">
                  <a:moveTo>
                    <a:pt x="87994" y="0"/>
                  </a:moveTo>
                  <a:lnTo>
                    <a:pt x="352282" y="0"/>
                  </a:lnTo>
                  <a:cubicBezTo>
                    <a:pt x="400879" y="0"/>
                    <a:pt x="440275" y="39396"/>
                    <a:pt x="440275" y="87994"/>
                  </a:cubicBezTo>
                  <a:lnTo>
                    <a:pt x="440275" y="1339678"/>
                  </a:lnTo>
                  <a:cubicBezTo>
                    <a:pt x="440275" y="1363016"/>
                    <a:pt x="431005" y="1385397"/>
                    <a:pt x="414503" y="1401899"/>
                  </a:cubicBezTo>
                  <a:cubicBezTo>
                    <a:pt x="398001" y="1418401"/>
                    <a:pt x="375619" y="1427672"/>
                    <a:pt x="352282" y="1427672"/>
                  </a:cubicBezTo>
                  <a:lnTo>
                    <a:pt x="87994" y="1427672"/>
                  </a:lnTo>
                  <a:cubicBezTo>
                    <a:pt x="39396" y="1427672"/>
                    <a:pt x="0" y="1388276"/>
                    <a:pt x="0" y="1339678"/>
                  </a:cubicBezTo>
                  <a:lnTo>
                    <a:pt x="0" y="87994"/>
                  </a:lnTo>
                  <a:cubicBezTo>
                    <a:pt x="0" y="39396"/>
                    <a:pt x="39396" y="0"/>
                    <a:pt x="87994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440275" cy="14657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2005145" y="5041414"/>
            <a:ext cx="865416" cy="865416"/>
            <a:chOff x="0" y="0"/>
            <a:chExt cx="812800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6E00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13174332" y="5119316"/>
            <a:ext cx="4210860" cy="716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79"/>
              </a:lnSpc>
              <a:spcBef>
                <a:spcPct val="0"/>
              </a:spcBef>
            </a:pPr>
            <a:r>
              <a:rPr lang="en-US" sz="2399" u="sng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hlinkClick r:id="rId6" tooltip="https://learn.microsoft.com/en-us/credentials/certifications/power-platform-fundamentals/?practice-assessment-type=certification&amp;WT.mc_id=certposter_poster_wwl"/>
              </a:rPr>
              <a:t>Microsoft Cer</a:t>
            </a:r>
            <a:r>
              <a:rPr lang="en-US" sz="2399" u="sng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hlinkClick r:id="rId6" tooltip="https://learn.microsoft.com/en-us/credentials/certifications/power-platform-fundamentals/?practice-assessment-type=certification&amp;WT.mc_id=certposter_poster_wwl"/>
              </a:rPr>
              <a:t>tified: Power Platform Fundamentals</a:t>
            </a:r>
          </a:p>
        </p:txBody>
      </p:sp>
      <p:sp>
        <p:nvSpPr>
          <p:cNvPr id="33" name="Freeform 33"/>
          <p:cNvSpPr/>
          <p:nvPr/>
        </p:nvSpPr>
        <p:spPr>
          <a:xfrm>
            <a:off x="10468508" y="7906308"/>
            <a:ext cx="7155504" cy="2199420"/>
          </a:xfrm>
          <a:custGeom>
            <a:avLst/>
            <a:gdLst/>
            <a:ahLst/>
            <a:cxnLst/>
            <a:rect l="l" t="t" r="r" b="b"/>
            <a:pathLst>
              <a:path w="7155504" h="2199420">
                <a:moveTo>
                  <a:pt x="0" y="0"/>
                </a:moveTo>
                <a:lnTo>
                  <a:pt x="7155504" y="0"/>
                </a:lnTo>
                <a:lnTo>
                  <a:pt x="7155504" y="2199420"/>
                </a:lnTo>
                <a:lnTo>
                  <a:pt x="0" y="21994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6000"/>
            </a:blip>
            <a:stretch>
              <a:fillRect l="-3999" r="-13096"/>
            </a:stretch>
          </a:blipFill>
        </p:spPr>
        <p:txBody>
          <a:bodyPr/>
          <a:lstStyle/>
          <a:p>
            <a:endParaRPr lang="en-IN"/>
          </a:p>
        </p:txBody>
      </p:sp>
      <p:grpSp>
        <p:nvGrpSpPr>
          <p:cNvPr id="34" name="Group 34"/>
          <p:cNvGrpSpPr/>
          <p:nvPr/>
        </p:nvGrpSpPr>
        <p:grpSpPr>
          <a:xfrm rot="-5400000">
            <a:off x="14400352" y="5871419"/>
            <a:ext cx="1671670" cy="5420692"/>
            <a:chOff x="0" y="0"/>
            <a:chExt cx="440275" cy="1427672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440275" cy="1427672"/>
            </a:xfrm>
            <a:custGeom>
              <a:avLst/>
              <a:gdLst/>
              <a:ahLst/>
              <a:cxnLst/>
              <a:rect l="l" t="t" r="r" b="b"/>
              <a:pathLst>
                <a:path w="440275" h="1427672">
                  <a:moveTo>
                    <a:pt x="87994" y="0"/>
                  </a:moveTo>
                  <a:lnTo>
                    <a:pt x="352282" y="0"/>
                  </a:lnTo>
                  <a:cubicBezTo>
                    <a:pt x="400879" y="0"/>
                    <a:pt x="440275" y="39396"/>
                    <a:pt x="440275" y="87994"/>
                  </a:cubicBezTo>
                  <a:lnTo>
                    <a:pt x="440275" y="1339678"/>
                  </a:lnTo>
                  <a:cubicBezTo>
                    <a:pt x="440275" y="1363016"/>
                    <a:pt x="431005" y="1385397"/>
                    <a:pt x="414503" y="1401899"/>
                  </a:cubicBezTo>
                  <a:cubicBezTo>
                    <a:pt x="398001" y="1418401"/>
                    <a:pt x="375619" y="1427672"/>
                    <a:pt x="352282" y="1427672"/>
                  </a:cubicBezTo>
                  <a:lnTo>
                    <a:pt x="87994" y="1427672"/>
                  </a:lnTo>
                  <a:cubicBezTo>
                    <a:pt x="39396" y="1427672"/>
                    <a:pt x="0" y="1388276"/>
                    <a:pt x="0" y="1339678"/>
                  </a:cubicBezTo>
                  <a:lnTo>
                    <a:pt x="0" y="87994"/>
                  </a:lnTo>
                  <a:cubicBezTo>
                    <a:pt x="0" y="39396"/>
                    <a:pt x="39396" y="0"/>
                    <a:pt x="87994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-38100"/>
              <a:ext cx="440275" cy="14657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12005145" y="8149058"/>
            <a:ext cx="865416" cy="865416"/>
            <a:chOff x="0" y="0"/>
            <a:chExt cx="812800" cy="81280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6E00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0" name="TextBox 40"/>
          <p:cNvSpPr txBox="1"/>
          <p:nvPr/>
        </p:nvSpPr>
        <p:spPr>
          <a:xfrm>
            <a:off x="13174332" y="8229340"/>
            <a:ext cx="4210861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79"/>
              </a:lnSpc>
              <a:spcBef>
                <a:spcPct val="0"/>
              </a:spcBef>
            </a:pPr>
            <a:r>
              <a:rPr lang="en-US" sz="2399" u="sng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hlinkClick r:id="rId7" tooltip="https://www.youtube.com/playlist?list=PLsJ5WNkCc8IlqU8QvC8TW4YG4Fey_M2bp"/>
              </a:rPr>
              <a:t>Power</a:t>
            </a:r>
            <a:r>
              <a:rPr lang="en-US" sz="2399" u="sng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hlinkClick r:id="rId7" tooltip="https://www.youtube.com/playlist?list=PLsJ5WNkCc8IlqU8QvC8TW4YG4Fey_M2bp"/>
              </a:rPr>
              <a:t> Apps Course - Basic to Advanced</a:t>
            </a:r>
          </a:p>
        </p:txBody>
      </p:sp>
      <p:sp>
        <p:nvSpPr>
          <p:cNvPr id="41" name="AutoShape 41"/>
          <p:cNvSpPr/>
          <p:nvPr/>
        </p:nvSpPr>
        <p:spPr>
          <a:xfrm flipV="1">
            <a:off x="539382" y="5972939"/>
            <a:ext cx="1458169" cy="0"/>
          </a:xfrm>
          <a:prstGeom prst="line">
            <a:avLst/>
          </a:prstGeom>
          <a:ln w="476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IN"/>
          </a:p>
        </p:txBody>
      </p:sp>
      <p:sp>
        <p:nvSpPr>
          <p:cNvPr id="42" name="TextBox 42"/>
          <p:cNvSpPr txBox="1"/>
          <p:nvPr/>
        </p:nvSpPr>
        <p:spPr>
          <a:xfrm>
            <a:off x="539382" y="4552562"/>
            <a:ext cx="7110185" cy="967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PROCESS AUTOMATION &amp; LOW-CODE SOLUTIONS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539382" y="6387277"/>
            <a:ext cx="7110185" cy="1234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Design automated workflows and applications to improve efficiency and scalability.</a:t>
            </a:r>
          </a:p>
        </p:txBody>
      </p:sp>
      <p:sp>
        <p:nvSpPr>
          <p:cNvPr id="45" name="Freeform 45"/>
          <p:cNvSpPr/>
          <p:nvPr/>
        </p:nvSpPr>
        <p:spPr>
          <a:xfrm>
            <a:off x="595426" y="2673902"/>
            <a:ext cx="7054141" cy="1395921"/>
          </a:xfrm>
          <a:custGeom>
            <a:avLst/>
            <a:gdLst/>
            <a:ahLst/>
            <a:cxnLst/>
            <a:rect l="l" t="t" r="r" b="b"/>
            <a:pathLst>
              <a:path w="4830437" h="955880">
                <a:moveTo>
                  <a:pt x="0" y="0"/>
                </a:moveTo>
                <a:lnTo>
                  <a:pt x="4627237" y="0"/>
                </a:lnTo>
                <a:lnTo>
                  <a:pt x="4830437" y="477940"/>
                </a:lnTo>
                <a:lnTo>
                  <a:pt x="4627237" y="955880"/>
                </a:lnTo>
                <a:lnTo>
                  <a:pt x="0" y="955880"/>
                </a:lnTo>
                <a:lnTo>
                  <a:pt x="203200" y="477940"/>
                </a:lnTo>
                <a:lnTo>
                  <a:pt x="0" y="0"/>
                </a:lnTo>
                <a:close/>
              </a:path>
            </a:pathLst>
          </a:custGeom>
          <a:solidFill>
            <a:srgbClr val="FFE600"/>
          </a:solidFill>
        </p:spPr>
        <p:txBody>
          <a:bodyPr/>
          <a:lstStyle/>
          <a:p>
            <a:endParaRPr lang="en-IN"/>
          </a:p>
        </p:txBody>
      </p:sp>
      <p:sp>
        <p:nvSpPr>
          <p:cNvPr id="46" name="TextBox 46"/>
          <p:cNvSpPr txBox="1"/>
          <p:nvPr/>
        </p:nvSpPr>
        <p:spPr>
          <a:xfrm>
            <a:off x="855077" y="2618263"/>
            <a:ext cx="6683211" cy="1451560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47" name="TextBox 47"/>
          <p:cNvSpPr txBox="1"/>
          <p:nvPr/>
        </p:nvSpPr>
        <p:spPr>
          <a:xfrm>
            <a:off x="1120193" y="2828937"/>
            <a:ext cx="6176056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b="1" spc="72" dirty="0">
                <a:solidFill>
                  <a:srgbClr val="000000"/>
                </a:solidFill>
                <a:latin typeface="Montserrat ExtraBold" panose="00000900000000000000" pitchFamily="2" charset="0"/>
                <a:ea typeface="Montserrat Ultra-Bold"/>
                <a:cs typeface="Montserrat Ultra-Bold"/>
                <a:sym typeface="Montserrat Ultra-Bold"/>
              </a:rPr>
              <a:t>3.3 POWER AUTOMATE &amp; POWER APPS</a:t>
            </a:r>
          </a:p>
        </p:txBody>
      </p:sp>
      <p:pic>
        <p:nvPicPr>
          <p:cNvPr id="48" name="Graphic 47" descr="Open book with solid fill">
            <a:extLst>
              <a:ext uri="{FF2B5EF4-FFF2-40B4-BE49-F238E27FC236}">
                <a16:creationId xmlns:a16="http://schemas.microsoft.com/office/drawing/2014/main" id="{0B4A738D-9462-11ED-8CB0-6E2CB19CD0D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2167853" y="1919438"/>
            <a:ext cx="540000" cy="540000"/>
          </a:xfrm>
          <a:prstGeom prst="rect">
            <a:avLst/>
          </a:prstGeom>
        </p:spPr>
      </p:pic>
      <p:pic>
        <p:nvPicPr>
          <p:cNvPr id="49" name="Graphic 48" descr="Diploma roll with solid fill">
            <a:extLst>
              <a:ext uri="{FF2B5EF4-FFF2-40B4-BE49-F238E27FC236}">
                <a16:creationId xmlns:a16="http://schemas.microsoft.com/office/drawing/2014/main" id="{F9D8BF80-47DF-7573-0EC9-B646C471CDC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2113853" y="5150122"/>
            <a:ext cx="648000" cy="648000"/>
          </a:xfrm>
          <a:prstGeom prst="rect">
            <a:avLst/>
          </a:prstGeom>
        </p:spPr>
      </p:pic>
      <p:pic>
        <p:nvPicPr>
          <p:cNvPr id="50" name="Graphic 49" descr="Presentation with media with solid fill">
            <a:extLst>
              <a:ext uri="{FF2B5EF4-FFF2-40B4-BE49-F238E27FC236}">
                <a16:creationId xmlns:a16="http://schemas.microsoft.com/office/drawing/2014/main" id="{44038DD9-A14D-89CD-A103-F84FF76C233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167853" y="8311766"/>
            <a:ext cx="540000" cy="540000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77069403-7B45-62C8-22EE-A51E404B1AE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14495" y="1702345"/>
            <a:ext cx="954532" cy="95453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" name="Video 22" title="Blue wavy lines">
            <a:hlinkClick r:id="" action="ppaction://media"/>
            <a:extLst>
              <a:ext uri="{FF2B5EF4-FFF2-40B4-BE49-F238E27FC236}">
                <a16:creationId xmlns:a16="http://schemas.microsoft.com/office/drawing/2014/main" id="{EA67C205-EBB1-16F3-B389-688250E512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bright="46000"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effectLst>
            <a:outerShdw dist="50800" dir="5400000" sx="1000" sy="1000" algn="ctr" rotWithShape="0">
              <a:srgbClr val="000000">
                <a:alpha val="0"/>
              </a:srgbClr>
            </a:outerShdw>
          </a:effectLst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564234" y="-380505"/>
            <a:ext cx="2741457" cy="2065483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337461" y="633219"/>
            <a:ext cx="968052" cy="968052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5065223" y="982710"/>
            <a:ext cx="1031208" cy="103120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4034964" y="0"/>
            <a:ext cx="4253036" cy="2221255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964516" y="9173251"/>
            <a:ext cx="2241769" cy="111374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406120" y="9679714"/>
            <a:ext cx="1222354" cy="607286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erson holding a pointer">
            <a:extLst>
              <a:ext uri="{FF2B5EF4-FFF2-40B4-BE49-F238E27FC236}">
                <a16:creationId xmlns:a16="http://schemas.microsoft.com/office/drawing/2014/main" id="{6BC30A44-CC4E-CDA0-90E9-85A7FF3DA6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97" y="807239"/>
            <a:ext cx="5778288" cy="8102302"/>
          </a:xfrm>
          <a:prstGeom prst="rect">
            <a:avLst/>
          </a:prstGeom>
          <a:ln>
            <a:noFill/>
          </a:ln>
          <a:effectLst>
            <a:outerShdw blurRad="292100" dist="139700" dir="2700000" sx="98000" sy="98000" algn="tl" rotWithShape="0">
              <a:srgbClr val="333333">
                <a:alpha val="99000"/>
              </a:srgbClr>
            </a:outerShdw>
          </a:effectLst>
        </p:spPr>
      </p:pic>
      <p:pic>
        <p:nvPicPr>
          <p:cNvPr id="10" name="Picture 9" descr="A blue line with a black background&#10;&#10;AI-generated content may be incorrect.">
            <a:extLst>
              <a:ext uri="{FF2B5EF4-FFF2-40B4-BE49-F238E27FC236}">
                <a16:creationId xmlns:a16="http://schemas.microsoft.com/office/drawing/2014/main" id="{D146C5FA-6A65-0875-4A8A-DBBC0D2004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645" y="2250743"/>
            <a:ext cx="3015617" cy="4466722"/>
          </a:xfrm>
          <a:prstGeom prst="rect">
            <a:avLst/>
          </a:prstGeom>
        </p:spPr>
      </p:pic>
      <p:pic>
        <p:nvPicPr>
          <p:cNvPr id="14" name="Picture 13" descr="A close-up of a chat&#10;&#10;AI-generated content may be incorrect.">
            <a:extLst>
              <a:ext uri="{FF2B5EF4-FFF2-40B4-BE49-F238E27FC236}">
                <a16:creationId xmlns:a16="http://schemas.microsoft.com/office/drawing/2014/main" id="{7A438216-0EDE-57B0-C19E-3D621A0A0B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783" y="5936415"/>
            <a:ext cx="9372607" cy="1562101"/>
          </a:xfrm>
          <a:prstGeom prst="rect">
            <a:avLst/>
          </a:prstGeom>
        </p:spPr>
      </p:pic>
      <p:pic>
        <p:nvPicPr>
          <p:cNvPr id="18" name="Picture 17" descr="A close-up of a screen&#10;&#10;AI-generated content may be incorrect.">
            <a:extLst>
              <a:ext uri="{FF2B5EF4-FFF2-40B4-BE49-F238E27FC236}">
                <a16:creationId xmlns:a16="http://schemas.microsoft.com/office/drawing/2014/main" id="{3412567F-4418-915F-7071-8ECE2934B9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1" y="3491885"/>
            <a:ext cx="9374400" cy="2168705"/>
          </a:xfrm>
          <a:prstGeom prst="rect">
            <a:avLst/>
          </a:prstGeom>
        </p:spPr>
      </p:pic>
      <p:pic>
        <p:nvPicPr>
          <p:cNvPr id="21" name="Picture 20" descr="A blue and black sign&#10;&#10;AI-generated content may be incorrect.">
            <a:extLst>
              <a:ext uri="{FF2B5EF4-FFF2-40B4-BE49-F238E27FC236}">
                <a16:creationId xmlns:a16="http://schemas.microsoft.com/office/drawing/2014/main" id="{36EA71B6-F3AF-33FF-800F-80F43E4744B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790" y="1653961"/>
            <a:ext cx="9372600" cy="1562100"/>
          </a:xfrm>
          <a:prstGeom prst="rect">
            <a:avLst/>
          </a:prstGeom>
        </p:spPr>
      </p:pic>
      <p:pic>
        <p:nvPicPr>
          <p:cNvPr id="33" name="Picture 32" descr="A white square with a black background">
            <a:extLst>
              <a:ext uri="{FF2B5EF4-FFF2-40B4-BE49-F238E27FC236}">
                <a16:creationId xmlns:a16="http://schemas.microsoft.com/office/drawing/2014/main" id="{9011E38B-ED8E-3A92-975A-82F372B23ED7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039"/>
            <a:ext cx="7086600" cy="9706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758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17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04950" y="2804055"/>
            <a:ext cx="2404586" cy="960049"/>
            <a:chOff x="0" y="0"/>
            <a:chExt cx="780004" cy="31142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80004" cy="311422"/>
            </a:xfrm>
            <a:custGeom>
              <a:avLst/>
              <a:gdLst/>
              <a:ahLst/>
              <a:cxnLst/>
              <a:rect l="l" t="t" r="r" b="b"/>
              <a:pathLst>
                <a:path w="780004" h="311422">
                  <a:moveTo>
                    <a:pt x="155711" y="0"/>
                  </a:moveTo>
                  <a:lnTo>
                    <a:pt x="624293" y="0"/>
                  </a:lnTo>
                  <a:cubicBezTo>
                    <a:pt x="710290" y="0"/>
                    <a:pt x="780004" y="69714"/>
                    <a:pt x="780004" y="155711"/>
                  </a:cubicBezTo>
                  <a:lnTo>
                    <a:pt x="780004" y="155711"/>
                  </a:lnTo>
                  <a:cubicBezTo>
                    <a:pt x="780004" y="241708"/>
                    <a:pt x="710290" y="311422"/>
                    <a:pt x="624293" y="311422"/>
                  </a:cubicBezTo>
                  <a:lnTo>
                    <a:pt x="155711" y="311422"/>
                  </a:lnTo>
                  <a:cubicBezTo>
                    <a:pt x="69714" y="311422"/>
                    <a:pt x="0" y="241708"/>
                    <a:pt x="0" y="155711"/>
                  </a:cubicBezTo>
                  <a:lnTo>
                    <a:pt x="0" y="155711"/>
                  </a:lnTo>
                  <a:cubicBezTo>
                    <a:pt x="0" y="69714"/>
                    <a:pt x="69714" y="0"/>
                    <a:pt x="155711" y="0"/>
                  </a:cubicBezTo>
                  <a:close/>
                </a:path>
              </a:pathLst>
            </a:custGeom>
            <a:solidFill>
              <a:srgbClr val="FFE600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780004" cy="3495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3805628" y="-3991568"/>
            <a:ext cx="9598990" cy="9598990"/>
          </a:xfrm>
          <a:custGeom>
            <a:avLst/>
            <a:gdLst/>
            <a:ahLst/>
            <a:cxnLst/>
            <a:rect l="l" t="t" r="r" b="b"/>
            <a:pathLst>
              <a:path w="9598990" h="9598990">
                <a:moveTo>
                  <a:pt x="0" y="0"/>
                </a:moveTo>
                <a:lnTo>
                  <a:pt x="9598990" y="0"/>
                </a:lnTo>
                <a:lnTo>
                  <a:pt x="9598990" y="9598990"/>
                </a:lnTo>
                <a:lnTo>
                  <a:pt x="0" y="959899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2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6" name="Freeform 6"/>
          <p:cNvSpPr/>
          <p:nvPr/>
        </p:nvSpPr>
        <p:spPr>
          <a:xfrm>
            <a:off x="9975489" y="7783163"/>
            <a:ext cx="1633344" cy="1325050"/>
          </a:xfrm>
          <a:custGeom>
            <a:avLst/>
            <a:gdLst/>
            <a:ahLst/>
            <a:cxnLst/>
            <a:rect l="l" t="t" r="r" b="b"/>
            <a:pathLst>
              <a:path w="1633344" h="1325050">
                <a:moveTo>
                  <a:pt x="0" y="0"/>
                </a:moveTo>
                <a:lnTo>
                  <a:pt x="1633344" y="0"/>
                </a:lnTo>
                <a:lnTo>
                  <a:pt x="1633344" y="1325050"/>
                </a:lnTo>
                <a:lnTo>
                  <a:pt x="0" y="13250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0"/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grpSp>
        <p:nvGrpSpPr>
          <p:cNvPr id="8" name="Group 8"/>
          <p:cNvGrpSpPr/>
          <p:nvPr/>
        </p:nvGrpSpPr>
        <p:grpSpPr>
          <a:xfrm>
            <a:off x="9975489" y="1385469"/>
            <a:ext cx="6998061" cy="2131112"/>
            <a:chOff x="0" y="0"/>
            <a:chExt cx="2342659" cy="71340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342659" cy="713407"/>
            </a:xfrm>
            <a:custGeom>
              <a:avLst/>
              <a:gdLst/>
              <a:ahLst/>
              <a:cxnLst/>
              <a:rect l="l" t="t" r="r" b="b"/>
              <a:pathLst>
                <a:path w="2342659" h="713407">
                  <a:moveTo>
                    <a:pt x="0" y="0"/>
                  </a:moveTo>
                  <a:lnTo>
                    <a:pt x="2342659" y="0"/>
                  </a:lnTo>
                  <a:lnTo>
                    <a:pt x="2342659" y="713407"/>
                  </a:lnTo>
                  <a:lnTo>
                    <a:pt x="0" y="713407"/>
                  </a:lnTo>
                  <a:close/>
                </a:path>
              </a:pathLst>
            </a:custGeom>
            <a:solidFill>
              <a:srgbClr val="724BC3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104775"/>
              <a:ext cx="2342659" cy="6086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5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0491673" y="1986202"/>
            <a:ext cx="1578953" cy="1072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80"/>
              </a:lnSpc>
            </a:pPr>
            <a:r>
              <a:rPr lang="en-US" sz="8000" spc="-656">
                <a:solidFill>
                  <a:srgbClr val="EFEFEF"/>
                </a:solidFill>
                <a:latin typeface="Montserrat"/>
                <a:ea typeface="Montserrat"/>
                <a:cs typeface="Montserrat"/>
                <a:sym typeface="Montserrat"/>
              </a:rPr>
              <a:t>01.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002017" y="2594857"/>
            <a:ext cx="4132127" cy="4638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890"/>
              </a:lnSpc>
              <a:spcBef>
                <a:spcPct val="0"/>
              </a:spcBef>
            </a:pPr>
            <a:r>
              <a:rPr lang="en-US" sz="1400" spc="22" dirty="0">
                <a:solidFill>
                  <a:srgbClr val="EFEFEF"/>
                </a:solidFill>
                <a:latin typeface="Montserrat"/>
                <a:ea typeface="Montserrat"/>
                <a:cs typeface="Montserrat"/>
                <a:sym typeface="Montserrat"/>
              </a:rPr>
              <a:t>B</a:t>
            </a:r>
            <a:r>
              <a:rPr lang="en-US" sz="1400" u="none" spc="22" dirty="0">
                <a:solidFill>
                  <a:srgbClr val="EFEFEF"/>
                </a:solidFill>
                <a:latin typeface="Montserrat"/>
                <a:ea typeface="Montserrat"/>
                <a:cs typeface="Montserrat"/>
                <a:sym typeface="Montserrat"/>
              </a:rPr>
              <a:t>uild essential data handling, storage, and management skills.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002017" y="1807608"/>
            <a:ext cx="3967857" cy="4598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20"/>
              </a:lnSpc>
            </a:pPr>
            <a:r>
              <a:rPr lang="en-US" sz="2800" b="1" dirty="0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DATA FOUNDATIONS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9975489" y="4051538"/>
            <a:ext cx="6998061" cy="2037771"/>
            <a:chOff x="0" y="0"/>
            <a:chExt cx="2342659" cy="682161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342659" cy="682161"/>
            </a:xfrm>
            <a:custGeom>
              <a:avLst/>
              <a:gdLst/>
              <a:ahLst/>
              <a:cxnLst/>
              <a:rect l="l" t="t" r="r" b="b"/>
              <a:pathLst>
                <a:path w="2342659" h="682161">
                  <a:moveTo>
                    <a:pt x="0" y="0"/>
                  </a:moveTo>
                  <a:lnTo>
                    <a:pt x="2342659" y="0"/>
                  </a:lnTo>
                  <a:lnTo>
                    <a:pt x="2342659" y="682161"/>
                  </a:lnTo>
                  <a:lnTo>
                    <a:pt x="0" y="682161"/>
                  </a:lnTo>
                  <a:close/>
                </a:path>
              </a:pathLst>
            </a:custGeom>
            <a:solidFill>
              <a:srgbClr val="188CE5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104775"/>
              <a:ext cx="2342659" cy="5773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5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0491673" y="4677992"/>
            <a:ext cx="1578953" cy="1072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80"/>
              </a:lnSpc>
            </a:pPr>
            <a:r>
              <a:rPr lang="en-US" sz="8000" spc="-656">
                <a:solidFill>
                  <a:srgbClr val="EFEFEF"/>
                </a:solidFill>
                <a:latin typeface="Montserrat"/>
                <a:ea typeface="Montserrat"/>
                <a:cs typeface="Montserrat"/>
                <a:sym typeface="Montserrat"/>
              </a:rPr>
              <a:t>02.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002017" y="5141863"/>
            <a:ext cx="4132127" cy="4638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890"/>
              </a:lnSpc>
              <a:spcBef>
                <a:spcPct val="0"/>
              </a:spcBef>
            </a:pPr>
            <a:r>
              <a:rPr lang="en-US" sz="1400" spc="22" dirty="0">
                <a:solidFill>
                  <a:srgbClr val="EFEFEF"/>
                </a:solidFill>
                <a:latin typeface="Montserrat"/>
                <a:ea typeface="Montserrat"/>
                <a:cs typeface="Montserrat"/>
                <a:sym typeface="Montserrat"/>
              </a:rPr>
              <a:t>D</a:t>
            </a:r>
            <a:r>
              <a:rPr lang="en-US" sz="1400" u="none" spc="22" dirty="0">
                <a:solidFill>
                  <a:srgbClr val="EFEFEF"/>
                </a:solidFill>
                <a:latin typeface="Montserrat"/>
                <a:ea typeface="Montserrat"/>
                <a:cs typeface="Montserrat"/>
                <a:sym typeface="Montserrat"/>
              </a:rPr>
              <a:t>ata analysis &amp; visualization </a:t>
            </a:r>
          </a:p>
          <a:p>
            <a:pPr marL="0" lvl="0" indent="0" algn="l">
              <a:lnSpc>
                <a:spcPts val="1890"/>
              </a:lnSpc>
              <a:spcBef>
                <a:spcPct val="0"/>
              </a:spcBef>
            </a:pPr>
            <a:r>
              <a:rPr lang="en-US" sz="1400" u="none" spc="22" dirty="0">
                <a:solidFill>
                  <a:srgbClr val="EFEFEF"/>
                </a:solidFill>
                <a:latin typeface="Montserrat"/>
                <a:ea typeface="Montserrat"/>
                <a:cs typeface="Montserrat"/>
                <a:sym typeface="Montserrat"/>
              </a:rPr>
              <a:t>Tools: SQL, Python, Excel, Power BI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002017" y="4354614"/>
            <a:ext cx="2113757" cy="4598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20"/>
              </a:lnSpc>
            </a:pPr>
            <a:r>
              <a:rPr lang="en-US" sz="2800" b="1" dirty="0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ANALYTICS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9975489" y="6717607"/>
            <a:ext cx="6998061" cy="2131112"/>
            <a:chOff x="0" y="0"/>
            <a:chExt cx="2342659" cy="713407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342659" cy="713407"/>
            </a:xfrm>
            <a:custGeom>
              <a:avLst/>
              <a:gdLst/>
              <a:ahLst/>
              <a:cxnLst/>
              <a:rect l="l" t="t" r="r" b="b"/>
              <a:pathLst>
                <a:path w="2342659" h="713407">
                  <a:moveTo>
                    <a:pt x="0" y="0"/>
                  </a:moveTo>
                  <a:lnTo>
                    <a:pt x="2342659" y="0"/>
                  </a:lnTo>
                  <a:lnTo>
                    <a:pt x="2342659" y="713407"/>
                  </a:lnTo>
                  <a:lnTo>
                    <a:pt x="0" y="713407"/>
                  </a:lnTo>
                  <a:close/>
                </a:path>
              </a:pathLst>
            </a:custGeom>
            <a:solidFill>
              <a:srgbClr val="FF6E00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104775"/>
              <a:ext cx="2342659" cy="6086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5"/>
                </a:lnSpc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10491673" y="7348467"/>
            <a:ext cx="1578953" cy="1072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80"/>
              </a:lnSpc>
            </a:pPr>
            <a:r>
              <a:rPr lang="en-US" sz="8000" spc="-656">
                <a:solidFill>
                  <a:srgbClr val="EFEFEF"/>
                </a:solidFill>
                <a:latin typeface="Montserrat"/>
                <a:ea typeface="Montserrat"/>
                <a:cs typeface="Montserrat"/>
                <a:sym typeface="Montserrat"/>
              </a:rPr>
              <a:t>03.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2002017" y="7807932"/>
            <a:ext cx="4132127" cy="701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890"/>
              </a:lnSpc>
              <a:spcBef>
                <a:spcPct val="0"/>
              </a:spcBef>
            </a:pPr>
            <a:r>
              <a:rPr lang="en-US" sz="1400" spc="22">
                <a:solidFill>
                  <a:srgbClr val="EFEFEF"/>
                </a:solidFill>
                <a:latin typeface="Montserrat"/>
                <a:ea typeface="Montserrat"/>
                <a:cs typeface="Montserrat"/>
                <a:sym typeface="Montserrat"/>
              </a:rPr>
              <a:t>Exp</a:t>
            </a:r>
            <a:r>
              <a:rPr lang="en-US" sz="1400" u="none" spc="22">
                <a:solidFill>
                  <a:srgbClr val="EFEFEF"/>
                </a:solidFill>
                <a:latin typeface="Montserrat"/>
                <a:ea typeface="Montserrat"/>
                <a:cs typeface="Montserrat"/>
                <a:sym typeface="Montserrat"/>
              </a:rPr>
              <a:t>lore statistical modelling, machine learning, AI, and automation with Power Automate &amp; Power Apps.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2002017" y="7020683"/>
            <a:ext cx="4401641" cy="4598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20"/>
              </a:lnSpc>
            </a:pPr>
            <a:r>
              <a:rPr lang="en-US" sz="2800" b="1" dirty="0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ADVANCED ANALYTICS</a:t>
            </a:r>
          </a:p>
        </p:txBody>
      </p:sp>
      <p:sp>
        <p:nvSpPr>
          <p:cNvPr id="28" name="Freeform 28"/>
          <p:cNvSpPr/>
          <p:nvPr/>
        </p:nvSpPr>
        <p:spPr>
          <a:xfrm>
            <a:off x="1504950" y="1692462"/>
            <a:ext cx="2260141" cy="1421834"/>
          </a:xfrm>
          <a:custGeom>
            <a:avLst/>
            <a:gdLst/>
            <a:ahLst/>
            <a:cxnLst/>
            <a:rect l="l" t="t" r="r" b="b"/>
            <a:pathLst>
              <a:path w="2260141" h="1421834">
                <a:moveTo>
                  <a:pt x="0" y="0"/>
                </a:moveTo>
                <a:lnTo>
                  <a:pt x="2260141" y="0"/>
                </a:lnTo>
                <a:lnTo>
                  <a:pt x="2260141" y="1421834"/>
                </a:lnTo>
                <a:lnTo>
                  <a:pt x="0" y="142183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grpSp>
        <p:nvGrpSpPr>
          <p:cNvPr id="29" name="Group 29"/>
          <p:cNvGrpSpPr/>
          <p:nvPr/>
        </p:nvGrpSpPr>
        <p:grpSpPr>
          <a:xfrm>
            <a:off x="1504950" y="3114296"/>
            <a:ext cx="7297779" cy="4058408"/>
            <a:chOff x="0" y="0"/>
            <a:chExt cx="9730372" cy="5411210"/>
          </a:xfrm>
        </p:grpSpPr>
        <p:sp>
          <p:nvSpPr>
            <p:cNvPr id="30" name="TextBox 30"/>
            <p:cNvSpPr txBox="1"/>
            <p:nvPr/>
          </p:nvSpPr>
          <p:spPr>
            <a:xfrm>
              <a:off x="0" y="-47625"/>
              <a:ext cx="8766079" cy="15878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824"/>
                </a:lnSpc>
              </a:pPr>
              <a:r>
                <a:rPr lang="en-US" sz="3600" b="1" spc="-176" dirty="0">
                  <a:solidFill>
                    <a:srgbClr val="2E2E38"/>
                  </a:solidFill>
                  <a:latin typeface="Montserrat ExtraBold" panose="00000900000000000000" pitchFamily="2" charset="0"/>
                  <a:ea typeface="Montserrat Ultra-Bold"/>
                  <a:cs typeface="Montserrat Ultra-Bold"/>
                  <a:sym typeface="Montserrat Ultra-Bold"/>
                </a:rPr>
                <a:t>LEARNING FRAMEWORK OVERVIEW</a:t>
              </a: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964293" y="2120911"/>
              <a:ext cx="8766079" cy="5137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239"/>
                </a:lnSpc>
              </a:pPr>
              <a:r>
                <a:rPr lang="en-US" sz="2399" spc="143" dirty="0">
                  <a:solidFill>
                    <a:srgbClr val="2E2E38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</a:t>
              </a:r>
              <a:r>
                <a:rPr lang="en-US" sz="2399" u="none" spc="143" dirty="0">
                  <a:solidFill>
                    <a:srgbClr val="2E2E38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tructured onboarding framework</a:t>
              </a:r>
            </a:p>
          </p:txBody>
        </p:sp>
        <p:sp>
          <p:nvSpPr>
            <p:cNvPr id="32" name="Freeform 32"/>
            <p:cNvSpPr/>
            <p:nvPr/>
          </p:nvSpPr>
          <p:spPr>
            <a:xfrm>
              <a:off x="0" y="2110419"/>
              <a:ext cx="562252" cy="563276"/>
            </a:xfrm>
            <a:custGeom>
              <a:avLst/>
              <a:gdLst/>
              <a:ahLst/>
              <a:cxnLst/>
              <a:rect l="l" t="t" r="r" b="b"/>
              <a:pathLst>
                <a:path w="562252" h="563276">
                  <a:moveTo>
                    <a:pt x="0" y="0"/>
                  </a:moveTo>
                  <a:lnTo>
                    <a:pt x="562252" y="0"/>
                  </a:lnTo>
                  <a:lnTo>
                    <a:pt x="562252" y="563275"/>
                  </a:lnTo>
                  <a:lnTo>
                    <a:pt x="0" y="5632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N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964293" y="3255687"/>
              <a:ext cx="8766079" cy="5137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239"/>
                </a:lnSpc>
              </a:pPr>
              <a:r>
                <a:rPr lang="en-US" sz="2399" spc="143">
                  <a:solidFill>
                    <a:srgbClr val="2E2E38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Cove</a:t>
              </a:r>
              <a:r>
                <a:rPr lang="en-US" sz="2399" u="none" spc="143">
                  <a:solidFill>
                    <a:srgbClr val="2E2E38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rs end-to-end analytics skills</a:t>
              </a:r>
            </a:p>
          </p:txBody>
        </p:sp>
        <p:sp>
          <p:nvSpPr>
            <p:cNvPr id="34" name="Freeform 34"/>
            <p:cNvSpPr/>
            <p:nvPr/>
          </p:nvSpPr>
          <p:spPr>
            <a:xfrm>
              <a:off x="0" y="3245194"/>
              <a:ext cx="562252" cy="563276"/>
            </a:xfrm>
            <a:custGeom>
              <a:avLst/>
              <a:gdLst/>
              <a:ahLst/>
              <a:cxnLst/>
              <a:rect l="l" t="t" r="r" b="b"/>
              <a:pathLst>
                <a:path w="562252" h="563276">
                  <a:moveTo>
                    <a:pt x="0" y="0"/>
                  </a:moveTo>
                  <a:lnTo>
                    <a:pt x="562252" y="0"/>
                  </a:lnTo>
                  <a:lnTo>
                    <a:pt x="562252" y="563276"/>
                  </a:lnTo>
                  <a:lnTo>
                    <a:pt x="0" y="5632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N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964293" y="4351395"/>
              <a:ext cx="8766079" cy="10598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239"/>
                </a:lnSpc>
              </a:pPr>
              <a:r>
                <a:rPr lang="en-US" sz="2399" spc="143">
                  <a:solidFill>
                    <a:srgbClr val="2E2E38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Combine</a:t>
              </a:r>
              <a:r>
                <a:rPr lang="en-US" sz="2399" u="none" spc="143">
                  <a:solidFill>
                    <a:srgbClr val="2E2E38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 theory, tools, and hands-on learning</a:t>
              </a:r>
            </a:p>
          </p:txBody>
        </p:sp>
        <p:sp>
          <p:nvSpPr>
            <p:cNvPr id="36" name="Freeform 36"/>
            <p:cNvSpPr/>
            <p:nvPr/>
          </p:nvSpPr>
          <p:spPr>
            <a:xfrm>
              <a:off x="0" y="4379970"/>
              <a:ext cx="562252" cy="563276"/>
            </a:xfrm>
            <a:custGeom>
              <a:avLst/>
              <a:gdLst/>
              <a:ahLst/>
              <a:cxnLst/>
              <a:rect l="l" t="t" r="r" b="b"/>
              <a:pathLst>
                <a:path w="562252" h="563276">
                  <a:moveTo>
                    <a:pt x="0" y="0"/>
                  </a:moveTo>
                  <a:lnTo>
                    <a:pt x="562252" y="0"/>
                  </a:lnTo>
                  <a:lnTo>
                    <a:pt x="562252" y="563276"/>
                  </a:lnTo>
                  <a:lnTo>
                    <a:pt x="0" y="5632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N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4B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000"/>
            </a:blip>
            <a:stretch>
              <a:fillRect/>
            </a:stretch>
          </a:blipFill>
        </p:spPr>
        <p:txBody>
          <a:bodyPr/>
          <a:lstStyle/>
          <a:p>
            <a:endParaRPr lang="en-IN" dirty="0"/>
          </a:p>
        </p:txBody>
      </p:sp>
      <p:sp>
        <p:nvSpPr>
          <p:cNvPr id="3" name="AutoShape 3"/>
          <p:cNvSpPr/>
          <p:nvPr/>
        </p:nvSpPr>
        <p:spPr>
          <a:xfrm>
            <a:off x="2175331" y="4458629"/>
            <a:ext cx="1421308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IN"/>
          </a:p>
        </p:txBody>
      </p:sp>
      <p:grpSp>
        <p:nvGrpSpPr>
          <p:cNvPr id="4" name="Group 4"/>
          <p:cNvGrpSpPr/>
          <p:nvPr/>
        </p:nvGrpSpPr>
        <p:grpSpPr>
          <a:xfrm>
            <a:off x="13644562" y="-1036672"/>
            <a:ext cx="5472316" cy="5472316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11134" y="11134"/>
              <a:ext cx="790532" cy="790532"/>
            </a:xfrm>
            <a:custGeom>
              <a:avLst/>
              <a:gdLst/>
              <a:ahLst/>
              <a:cxnLst/>
              <a:rect l="l" t="t" r="r" b="b"/>
              <a:pathLst>
                <a:path w="790532" h="790532">
                  <a:moveTo>
                    <a:pt x="414273" y="7873"/>
                  </a:moveTo>
                  <a:lnTo>
                    <a:pt x="782659" y="376259"/>
                  </a:lnTo>
                  <a:cubicBezTo>
                    <a:pt x="793156" y="386756"/>
                    <a:pt x="793156" y="403776"/>
                    <a:pt x="782659" y="414273"/>
                  </a:cubicBezTo>
                  <a:lnTo>
                    <a:pt x="414273" y="782659"/>
                  </a:lnTo>
                  <a:cubicBezTo>
                    <a:pt x="403776" y="793156"/>
                    <a:pt x="386756" y="793156"/>
                    <a:pt x="376259" y="782659"/>
                  </a:cubicBezTo>
                  <a:lnTo>
                    <a:pt x="7873" y="414273"/>
                  </a:lnTo>
                  <a:cubicBezTo>
                    <a:pt x="-2624" y="403776"/>
                    <a:pt x="-2624" y="386756"/>
                    <a:pt x="7873" y="376259"/>
                  </a:cubicBezTo>
                  <a:lnTo>
                    <a:pt x="376259" y="7873"/>
                  </a:lnTo>
                  <a:cubicBezTo>
                    <a:pt x="386756" y="-2624"/>
                    <a:pt x="403776" y="-2624"/>
                    <a:pt x="414273" y="7873"/>
                  </a:cubicBezTo>
                  <a:close/>
                </a:path>
              </a:pathLst>
            </a:custGeom>
            <a:ln w="38100" cap="sq">
              <a:solidFill>
                <a:srgbClr val="FFE600"/>
              </a:solidFill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39700" y="92075"/>
              <a:ext cx="533400" cy="581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4118741" y="-579881"/>
            <a:ext cx="4523958" cy="4523958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9215" y="9215"/>
              <a:ext cx="794370" cy="794370"/>
            </a:xfrm>
            <a:custGeom>
              <a:avLst/>
              <a:gdLst/>
              <a:ahLst/>
              <a:cxnLst/>
              <a:rect l="l" t="t" r="r" b="b"/>
              <a:pathLst>
                <a:path w="794370" h="794370">
                  <a:moveTo>
                    <a:pt x="412916" y="6516"/>
                  </a:moveTo>
                  <a:lnTo>
                    <a:pt x="787854" y="381454"/>
                  </a:lnTo>
                  <a:cubicBezTo>
                    <a:pt x="796542" y="390142"/>
                    <a:pt x="796542" y="404228"/>
                    <a:pt x="787854" y="412916"/>
                  </a:cubicBezTo>
                  <a:lnTo>
                    <a:pt x="412916" y="787854"/>
                  </a:lnTo>
                  <a:cubicBezTo>
                    <a:pt x="404228" y="796542"/>
                    <a:pt x="390142" y="796542"/>
                    <a:pt x="381454" y="787854"/>
                  </a:cubicBezTo>
                  <a:lnTo>
                    <a:pt x="6516" y="412916"/>
                  </a:lnTo>
                  <a:cubicBezTo>
                    <a:pt x="-2172" y="404228"/>
                    <a:pt x="-2172" y="390142"/>
                    <a:pt x="6516" y="381454"/>
                  </a:cubicBezTo>
                  <a:lnTo>
                    <a:pt x="381454" y="6516"/>
                  </a:lnTo>
                  <a:cubicBezTo>
                    <a:pt x="390142" y="-2172"/>
                    <a:pt x="404228" y="-2172"/>
                    <a:pt x="412916" y="6516"/>
                  </a:cubicBezTo>
                  <a:close/>
                </a:path>
              </a:pathLst>
            </a:custGeom>
            <a:blipFill>
              <a:blip r:embed="rId3"/>
              <a:stretch>
                <a:fillRect l="-39754" t="-1160" r="-39754" b="-1160"/>
              </a:stretch>
            </a:blipFill>
            <a:ln w="38100" cap="sq">
              <a:solidFill>
                <a:srgbClr val="FFE600"/>
              </a:solidFill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675415" y="-2568125"/>
            <a:ext cx="4587884" cy="4587884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26561" y="26561"/>
              <a:ext cx="759678" cy="759678"/>
            </a:xfrm>
            <a:custGeom>
              <a:avLst/>
              <a:gdLst/>
              <a:ahLst/>
              <a:cxnLst/>
              <a:rect l="l" t="t" r="r" b="b"/>
              <a:pathLst>
                <a:path w="759678" h="759678">
                  <a:moveTo>
                    <a:pt x="425181" y="18781"/>
                  </a:moveTo>
                  <a:lnTo>
                    <a:pt x="740897" y="334497"/>
                  </a:lnTo>
                  <a:cubicBezTo>
                    <a:pt x="765938" y="359538"/>
                    <a:pt x="765938" y="400140"/>
                    <a:pt x="740897" y="425181"/>
                  </a:cubicBezTo>
                  <a:lnTo>
                    <a:pt x="425181" y="740897"/>
                  </a:lnTo>
                  <a:cubicBezTo>
                    <a:pt x="400140" y="765938"/>
                    <a:pt x="359538" y="765938"/>
                    <a:pt x="334497" y="740897"/>
                  </a:cubicBezTo>
                  <a:lnTo>
                    <a:pt x="18781" y="425181"/>
                  </a:lnTo>
                  <a:cubicBezTo>
                    <a:pt x="-6260" y="400140"/>
                    <a:pt x="-6260" y="359538"/>
                    <a:pt x="18781" y="334497"/>
                  </a:cubicBezTo>
                  <a:lnTo>
                    <a:pt x="334497" y="18781"/>
                  </a:lnTo>
                  <a:cubicBezTo>
                    <a:pt x="359538" y="-6260"/>
                    <a:pt x="400140" y="-6260"/>
                    <a:pt x="425181" y="18781"/>
                  </a:cubicBezTo>
                  <a:close/>
                </a:path>
              </a:pathLst>
            </a:custGeom>
            <a:gradFill rotWithShape="1">
              <a:gsLst>
                <a:gs pos="0">
                  <a:srgbClr val="FFE600">
                    <a:alpha val="60000"/>
                  </a:srgbClr>
                </a:gs>
                <a:gs pos="50000">
                  <a:srgbClr val="A420F8">
                    <a:alpha val="60000"/>
                  </a:srgbClr>
                </a:gs>
                <a:gs pos="100000">
                  <a:srgbClr val="5C94F9">
                    <a:alpha val="60000"/>
                  </a:srgbClr>
                </a:gs>
              </a:gsLst>
              <a:lin ang="0"/>
            </a:gra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39700" y="92075"/>
              <a:ext cx="533400" cy="581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22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6219770" y="2997637"/>
            <a:ext cx="4587884" cy="4587884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26561" y="26561"/>
              <a:ext cx="759678" cy="759678"/>
            </a:xfrm>
            <a:custGeom>
              <a:avLst/>
              <a:gdLst/>
              <a:ahLst/>
              <a:cxnLst/>
              <a:rect l="l" t="t" r="r" b="b"/>
              <a:pathLst>
                <a:path w="759678" h="759678">
                  <a:moveTo>
                    <a:pt x="425181" y="18781"/>
                  </a:moveTo>
                  <a:lnTo>
                    <a:pt x="740897" y="334497"/>
                  </a:lnTo>
                  <a:cubicBezTo>
                    <a:pt x="765938" y="359538"/>
                    <a:pt x="765938" y="400140"/>
                    <a:pt x="740897" y="425181"/>
                  </a:cubicBezTo>
                  <a:lnTo>
                    <a:pt x="425181" y="740897"/>
                  </a:lnTo>
                  <a:cubicBezTo>
                    <a:pt x="400140" y="765938"/>
                    <a:pt x="359538" y="765938"/>
                    <a:pt x="334497" y="740897"/>
                  </a:cubicBezTo>
                  <a:lnTo>
                    <a:pt x="18781" y="425181"/>
                  </a:lnTo>
                  <a:cubicBezTo>
                    <a:pt x="-6260" y="400140"/>
                    <a:pt x="-6260" y="359538"/>
                    <a:pt x="18781" y="334497"/>
                  </a:cubicBezTo>
                  <a:lnTo>
                    <a:pt x="334497" y="18781"/>
                  </a:lnTo>
                  <a:cubicBezTo>
                    <a:pt x="359538" y="-6260"/>
                    <a:pt x="400140" y="-6260"/>
                    <a:pt x="425181" y="18781"/>
                  </a:cubicBezTo>
                  <a:close/>
                </a:path>
              </a:pathLst>
            </a:custGeom>
            <a:gradFill rotWithShape="1">
              <a:gsLst>
                <a:gs pos="0">
                  <a:srgbClr val="FFE600">
                    <a:alpha val="60000"/>
                  </a:srgbClr>
                </a:gs>
                <a:gs pos="50000">
                  <a:srgbClr val="A420F8">
                    <a:alpha val="60000"/>
                  </a:srgbClr>
                </a:gs>
                <a:gs pos="100000">
                  <a:srgbClr val="5C94F9">
                    <a:alpha val="60000"/>
                  </a:srgbClr>
                </a:gs>
              </a:gsLst>
              <a:lin ang="0"/>
            </a:gra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39700" y="92075"/>
              <a:ext cx="533400" cy="581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22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1148426" y="-2213457"/>
            <a:ext cx="3641861" cy="3641861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16730" y="16730"/>
              <a:ext cx="779339" cy="779339"/>
            </a:xfrm>
            <a:custGeom>
              <a:avLst/>
              <a:gdLst/>
              <a:ahLst/>
              <a:cxnLst/>
              <a:rect l="l" t="t" r="r" b="b"/>
              <a:pathLst>
                <a:path w="779339" h="779339">
                  <a:moveTo>
                    <a:pt x="418230" y="11830"/>
                  </a:moveTo>
                  <a:lnTo>
                    <a:pt x="767510" y="361110"/>
                  </a:lnTo>
                  <a:cubicBezTo>
                    <a:pt x="775084" y="368684"/>
                    <a:pt x="779340" y="378958"/>
                    <a:pt x="779340" y="389670"/>
                  </a:cubicBezTo>
                  <a:cubicBezTo>
                    <a:pt x="779340" y="400382"/>
                    <a:pt x="775084" y="410656"/>
                    <a:pt x="767510" y="418230"/>
                  </a:cubicBezTo>
                  <a:lnTo>
                    <a:pt x="418230" y="767510"/>
                  </a:lnTo>
                  <a:cubicBezTo>
                    <a:pt x="410656" y="775084"/>
                    <a:pt x="400382" y="779340"/>
                    <a:pt x="389670" y="779340"/>
                  </a:cubicBezTo>
                  <a:cubicBezTo>
                    <a:pt x="378958" y="779340"/>
                    <a:pt x="368684" y="775084"/>
                    <a:pt x="361110" y="767510"/>
                  </a:cubicBezTo>
                  <a:lnTo>
                    <a:pt x="11830" y="418230"/>
                  </a:lnTo>
                  <a:cubicBezTo>
                    <a:pt x="4256" y="410656"/>
                    <a:pt x="0" y="400382"/>
                    <a:pt x="0" y="389670"/>
                  </a:cubicBezTo>
                  <a:cubicBezTo>
                    <a:pt x="0" y="378958"/>
                    <a:pt x="4256" y="368684"/>
                    <a:pt x="11830" y="361110"/>
                  </a:cubicBezTo>
                  <a:lnTo>
                    <a:pt x="361110" y="11830"/>
                  </a:lnTo>
                  <a:cubicBezTo>
                    <a:pt x="368684" y="4256"/>
                    <a:pt x="378958" y="0"/>
                    <a:pt x="389670" y="0"/>
                  </a:cubicBezTo>
                  <a:cubicBezTo>
                    <a:pt x="400382" y="0"/>
                    <a:pt x="410656" y="4256"/>
                    <a:pt x="418230" y="11830"/>
                  </a:cubicBezTo>
                  <a:close/>
                </a:path>
              </a:pathLst>
            </a:custGeom>
            <a:ln w="38100" cap="sq">
              <a:solidFill>
                <a:srgbClr val="FFE600"/>
              </a:solidFill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39700" y="92075"/>
              <a:ext cx="533400" cy="581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6692781" y="3470648"/>
            <a:ext cx="3641861" cy="3641861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16730" y="16730"/>
              <a:ext cx="779339" cy="779339"/>
            </a:xfrm>
            <a:custGeom>
              <a:avLst/>
              <a:gdLst/>
              <a:ahLst/>
              <a:cxnLst/>
              <a:rect l="l" t="t" r="r" b="b"/>
              <a:pathLst>
                <a:path w="779339" h="779339">
                  <a:moveTo>
                    <a:pt x="418230" y="11830"/>
                  </a:moveTo>
                  <a:lnTo>
                    <a:pt x="767510" y="361110"/>
                  </a:lnTo>
                  <a:cubicBezTo>
                    <a:pt x="775084" y="368684"/>
                    <a:pt x="779340" y="378958"/>
                    <a:pt x="779340" y="389670"/>
                  </a:cubicBezTo>
                  <a:cubicBezTo>
                    <a:pt x="779340" y="400382"/>
                    <a:pt x="775084" y="410656"/>
                    <a:pt x="767510" y="418230"/>
                  </a:cubicBezTo>
                  <a:lnTo>
                    <a:pt x="418230" y="767510"/>
                  </a:lnTo>
                  <a:cubicBezTo>
                    <a:pt x="410656" y="775084"/>
                    <a:pt x="400382" y="779340"/>
                    <a:pt x="389670" y="779340"/>
                  </a:cubicBezTo>
                  <a:cubicBezTo>
                    <a:pt x="378958" y="779340"/>
                    <a:pt x="368684" y="775084"/>
                    <a:pt x="361110" y="767510"/>
                  </a:cubicBezTo>
                  <a:lnTo>
                    <a:pt x="11830" y="418230"/>
                  </a:lnTo>
                  <a:cubicBezTo>
                    <a:pt x="4256" y="410656"/>
                    <a:pt x="0" y="400382"/>
                    <a:pt x="0" y="389670"/>
                  </a:cubicBezTo>
                  <a:cubicBezTo>
                    <a:pt x="0" y="378958"/>
                    <a:pt x="4256" y="368684"/>
                    <a:pt x="11830" y="361110"/>
                  </a:cubicBezTo>
                  <a:lnTo>
                    <a:pt x="361110" y="11830"/>
                  </a:lnTo>
                  <a:cubicBezTo>
                    <a:pt x="368684" y="4256"/>
                    <a:pt x="378958" y="0"/>
                    <a:pt x="389670" y="0"/>
                  </a:cubicBezTo>
                  <a:cubicBezTo>
                    <a:pt x="400382" y="0"/>
                    <a:pt x="410656" y="4256"/>
                    <a:pt x="418230" y="11830"/>
                  </a:cubicBezTo>
                  <a:close/>
                </a:path>
              </a:pathLst>
            </a:custGeom>
            <a:ln w="38100" cap="sq">
              <a:solidFill>
                <a:srgbClr val="FFE600"/>
              </a:solidFill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39700" y="92075"/>
              <a:ext cx="533400" cy="581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sp>
        <p:nvSpPr>
          <p:cNvPr id="22" name="AutoShape 22"/>
          <p:cNvSpPr/>
          <p:nvPr/>
        </p:nvSpPr>
        <p:spPr>
          <a:xfrm>
            <a:off x="5557573" y="4458629"/>
            <a:ext cx="1421308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IN"/>
          </a:p>
        </p:txBody>
      </p:sp>
      <p:sp>
        <p:nvSpPr>
          <p:cNvPr id="23" name="AutoShape 23"/>
          <p:cNvSpPr/>
          <p:nvPr/>
        </p:nvSpPr>
        <p:spPr>
          <a:xfrm>
            <a:off x="9144000" y="4458629"/>
            <a:ext cx="1421308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IN"/>
          </a:p>
        </p:txBody>
      </p:sp>
      <p:sp>
        <p:nvSpPr>
          <p:cNvPr id="24" name="AutoShape 24"/>
          <p:cNvSpPr/>
          <p:nvPr/>
        </p:nvSpPr>
        <p:spPr>
          <a:xfrm>
            <a:off x="12484040" y="4458629"/>
            <a:ext cx="1421308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IN"/>
          </a:p>
        </p:txBody>
      </p:sp>
      <p:sp>
        <p:nvSpPr>
          <p:cNvPr id="25" name="Freeform 25"/>
          <p:cNvSpPr/>
          <p:nvPr/>
        </p:nvSpPr>
        <p:spPr>
          <a:xfrm>
            <a:off x="645723" y="1504851"/>
            <a:ext cx="840992" cy="931432"/>
          </a:xfrm>
          <a:custGeom>
            <a:avLst/>
            <a:gdLst/>
            <a:ahLst/>
            <a:cxnLst/>
            <a:rect l="l" t="t" r="r" b="b"/>
            <a:pathLst>
              <a:path w="840992" h="931432">
                <a:moveTo>
                  <a:pt x="0" y="0"/>
                </a:moveTo>
                <a:lnTo>
                  <a:pt x="840991" y="0"/>
                </a:lnTo>
                <a:lnTo>
                  <a:pt x="840991" y="931432"/>
                </a:lnTo>
                <a:lnTo>
                  <a:pt x="0" y="93143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grpSp>
        <p:nvGrpSpPr>
          <p:cNvPr id="26" name="Group 26"/>
          <p:cNvGrpSpPr/>
          <p:nvPr/>
        </p:nvGrpSpPr>
        <p:grpSpPr>
          <a:xfrm>
            <a:off x="538821" y="4144101"/>
            <a:ext cx="1475637" cy="1989106"/>
            <a:chOff x="0" y="0"/>
            <a:chExt cx="1967516" cy="2652141"/>
          </a:xfrm>
        </p:grpSpPr>
        <p:sp>
          <p:nvSpPr>
            <p:cNvPr id="27" name="Freeform 27"/>
            <p:cNvSpPr/>
            <p:nvPr/>
          </p:nvSpPr>
          <p:spPr>
            <a:xfrm>
              <a:off x="509682" y="0"/>
              <a:ext cx="948153" cy="889540"/>
            </a:xfrm>
            <a:custGeom>
              <a:avLst/>
              <a:gdLst/>
              <a:ahLst/>
              <a:cxnLst/>
              <a:rect l="l" t="t" r="r" b="b"/>
              <a:pathLst>
                <a:path w="948153" h="889540">
                  <a:moveTo>
                    <a:pt x="0" y="0"/>
                  </a:moveTo>
                  <a:lnTo>
                    <a:pt x="948153" y="0"/>
                  </a:lnTo>
                  <a:lnTo>
                    <a:pt x="948153" y="889540"/>
                  </a:lnTo>
                  <a:lnTo>
                    <a:pt x="0" y="8895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N" sz="2200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1729837"/>
              <a:ext cx="1967516" cy="922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71"/>
                </a:lnSpc>
              </a:pPr>
              <a:r>
                <a:rPr lang="en-US" sz="2200" b="1" dirty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Data Basics</a:t>
              </a:r>
            </a:p>
          </p:txBody>
        </p:sp>
      </p:grpSp>
      <p:sp>
        <p:nvSpPr>
          <p:cNvPr id="29" name="Freeform 29"/>
          <p:cNvSpPr/>
          <p:nvPr/>
        </p:nvSpPr>
        <p:spPr>
          <a:xfrm>
            <a:off x="3951393" y="4163151"/>
            <a:ext cx="711115" cy="667155"/>
          </a:xfrm>
          <a:custGeom>
            <a:avLst/>
            <a:gdLst/>
            <a:ahLst/>
            <a:cxnLst/>
            <a:rect l="l" t="t" r="r" b="b"/>
            <a:pathLst>
              <a:path w="711115" h="667155">
                <a:moveTo>
                  <a:pt x="0" y="0"/>
                </a:moveTo>
                <a:lnTo>
                  <a:pt x="711115" y="0"/>
                </a:lnTo>
                <a:lnTo>
                  <a:pt x="711115" y="667155"/>
                </a:lnTo>
                <a:lnTo>
                  <a:pt x="0" y="66715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grpSp>
        <p:nvGrpSpPr>
          <p:cNvPr id="30" name="Group 30"/>
          <p:cNvGrpSpPr/>
          <p:nvPr/>
        </p:nvGrpSpPr>
        <p:grpSpPr>
          <a:xfrm>
            <a:off x="6592776" y="4144101"/>
            <a:ext cx="2591920" cy="2121957"/>
            <a:chOff x="0" y="0"/>
            <a:chExt cx="3455893" cy="2829276"/>
          </a:xfrm>
        </p:grpSpPr>
        <p:sp>
          <p:nvSpPr>
            <p:cNvPr id="31" name="Freeform 31"/>
            <p:cNvSpPr/>
            <p:nvPr/>
          </p:nvSpPr>
          <p:spPr>
            <a:xfrm>
              <a:off x="1253870" y="0"/>
              <a:ext cx="948153" cy="889540"/>
            </a:xfrm>
            <a:custGeom>
              <a:avLst/>
              <a:gdLst/>
              <a:ahLst/>
              <a:cxnLst/>
              <a:rect l="l" t="t" r="r" b="b"/>
              <a:pathLst>
                <a:path w="948153" h="889540">
                  <a:moveTo>
                    <a:pt x="0" y="0"/>
                  </a:moveTo>
                  <a:lnTo>
                    <a:pt x="948153" y="0"/>
                  </a:lnTo>
                  <a:lnTo>
                    <a:pt x="948153" y="889540"/>
                  </a:lnTo>
                  <a:lnTo>
                    <a:pt x="0" y="8895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N" sz="2200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1507587"/>
              <a:ext cx="3455893" cy="13216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46"/>
                </a:lnSpc>
              </a:pPr>
              <a:r>
                <a:rPr lang="en-US" sz="2200" b="1" dirty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Data</a:t>
              </a:r>
            </a:p>
            <a:p>
              <a:pPr algn="ctr">
                <a:lnSpc>
                  <a:spcPts val="2646"/>
                </a:lnSpc>
              </a:pPr>
              <a:r>
                <a:rPr lang="en-US" sz="2200" b="1" dirty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Cleaning &amp; Preparation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10410087" y="4144101"/>
            <a:ext cx="2009083" cy="1964227"/>
            <a:chOff x="0" y="0"/>
            <a:chExt cx="2678777" cy="2618969"/>
          </a:xfrm>
        </p:grpSpPr>
        <p:sp>
          <p:nvSpPr>
            <p:cNvPr id="34" name="Freeform 34"/>
            <p:cNvSpPr/>
            <p:nvPr/>
          </p:nvSpPr>
          <p:spPr>
            <a:xfrm>
              <a:off x="865312" y="0"/>
              <a:ext cx="948153" cy="889540"/>
            </a:xfrm>
            <a:custGeom>
              <a:avLst/>
              <a:gdLst/>
              <a:ahLst/>
              <a:cxnLst/>
              <a:rect l="l" t="t" r="r" b="b"/>
              <a:pathLst>
                <a:path w="948153" h="889540">
                  <a:moveTo>
                    <a:pt x="0" y="0"/>
                  </a:moveTo>
                  <a:lnTo>
                    <a:pt x="948153" y="0"/>
                  </a:lnTo>
                  <a:lnTo>
                    <a:pt x="948153" y="889540"/>
                  </a:lnTo>
                  <a:lnTo>
                    <a:pt x="0" y="8895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N" sz="2200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1729837"/>
              <a:ext cx="2678777" cy="8891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46"/>
                </a:lnSpc>
              </a:pPr>
              <a:r>
                <a:rPr lang="en-US" sz="2200" b="1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ETL/Data Warehousing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13644562" y="4144101"/>
            <a:ext cx="1916946" cy="1964227"/>
            <a:chOff x="0" y="0"/>
            <a:chExt cx="2555928" cy="2618969"/>
          </a:xfrm>
        </p:grpSpPr>
        <p:sp>
          <p:nvSpPr>
            <p:cNvPr id="37" name="Freeform 37"/>
            <p:cNvSpPr/>
            <p:nvPr/>
          </p:nvSpPr>
          <p:spPr>
            <a:xfrm>
              <a:off x="803887" y="0"/>
              <a:ext cx="948153" cy="889540"/>
            </a:xfrm>
            <a:custGeom>
              <a:avLst/>
              <a:gdLst/>
              <a:ahLst/>
              <a:cxnLst/>
              <a:rect l="l" t="t" r="r" b="b"/>
              <a:pathLst>
                <a:path w="948153" h="889540">
                  <a:moveTo>
                    <a:pt x="0" y="0"/>
                  </a:moveTo>
                  <a:lnTo>
                    <a:pt x="948153" y="0"/>
                  </a:lnTo>
                  <a:lnTo>
                    <a:pt x="948153" y="889540"/>
                  </a:lnTo>
                  <a:lnTo>
                    <a:pt x="0" y="8895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N" sz="2200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0" y="1729837"/>
              <a:ext cx="2555928" cy="8891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46"/>
                </a:lnSpc>
              </a:pPr>
              <a:r>
                <a:rPr lang="en-US" sz="2200" b="1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Data Modelling</a:t>
              </a:r>
            </a:p>
          </p:txBody>
        </p:sp>
      </p:grpSp>
      <p:sp>
        <p:nvSpPr>
          <p:cNvPr id="39" name="TextBox 39"/>
          <p:cNvSpPr txBox="1"/>
          <p:nvPr/>
        </p:nvSpPr>
        <p:spPr>
          <a:xfrm>
            <a:off x="3239849" y="5272411"/>
            <a:ext cx="2127535" cy="1000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46"/>
              </a:lnSpc>
            </a:pPr>
            <a:r>
              <a:rPr lang="en-US" sz="2200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Data Collection &amp; Sources</a:t>
            </a:r>
          </a:p>
        </p:txBody>
      </p:sp>
      <p:grpSp>
        <p:nvGrpSpPr>
          <p:cNvPr id="40" name="Group 40"/>
          <p:cNvGrpSpPr/>
          <p:nvPr/>
        </p:nvGrpSpPr>
        <p:grpSpPr>
          <a:xfrm>
            <a:off x="1832563" y="1442691"/>
            <a:ext cx="7469069" cy="1826107"/>
            <a:chOff x="0" y="19049"/>
            <a:chExt cx="9958759" cy="2434810"/>
          </a:xfrm>
        </p:grpSpPr>
        <p:sp>
          <p:nvSpPr>
            <p:cNvPr id="41" name="TextBox 41"/>
            <p:cNvSpPr txBox="1"/>
            <p:nvPr/>
          </p:nvSpPr>
          <p:spPr>
            <a:xfrm>
              <a:off x="0" y="19049"/>
              <a:ext cx="9958759" cy="718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176"/>
                </a:lnSpc>
              </a:pPr>
              <a:r>
                <a:rPr lang="en-US" sz="3600" b="1" dirty="0">
                  <a:solidFill>
                    <a:srgbClr val="FFFFFF"/>
                  </a:solidFill>
                  <a:latin typeface="Montserrat ExtraBold" panose="00000900000000000000" pitchFamily="2" charset="0"/>
                  <a:ea typeface="Montserrat Ultra-Bold"/>
                  <a:cs typeface="Montserrat Ultra-Bold"/>
                  <a:sym typeface="Montserrat Ultra-Bold"/>
                </a:rPr>
                <a:t>PHASE 1: DATA FOUNDATIONS</a:t>
              </a:r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0" y="1022188"/>
              <a:ext cx="9958759" cy="14316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3"/>
                </a:lnSpc>
              </a:pPr>
              <a:r>
                <a:rPr lang="en-US" sz="2199" dirty="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Focus: Build strong data handling and preparation skills</a:t>
              </a:r>
            </a:p>
            <a:p>
              <a:pPr algn="l">
                <a:lnSpc>
                  <a:spcPts val="2903"/>
                </a:lnSpc>
              </a:pPr>
              <a:endParaRPr lang="en-US" sz="21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83EC04B8-D3F2-FF36-B128-C581022B46B0}"/>
              </a:ext>
            </a:extLst>
          </p:cNvPr>
          <p:cNvSpPr txBox="1"/>
          <p:nvPr/>
        </p:nvSpPr>
        <p:spPr>
          <a:xfrm>
            <a:off x="8601377" y="8006802"/>
            <a:ext cx="84289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solidFill>
                  <a:schemeClr val="bg1"/>
                </a:solidFill>
                <a:latin typeface="Montserrat" panose="00000500000000000000" pitchFamily="2" charset="0"/>
              </a:rPr>
              <a:t>Curated resources mapped to each module for a structured learning experience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EACA37F6-126F-A85D-3D56-70E90A2048C1}"/>
              </a:ext>
            </a:extLst>
          </p:cNvPr>
          <p:cNvSpPr/>
          <p:nvPr/>
        </p:nvSpPr>
        <p:spPr>
          <a:xfrm>
            <a:off x="8650158" y="8486145"/>
            <a:ext cx="9180642" cy="1204900"/>
          </a:xfrm>
          <a:prstGeom prst="roundRect">
            <a:avLst>
              <a:gd name="adj" fmla="val 2791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1EA41D76-A571-BDCA-AF88-C74D5262DCDE}"/>
              </a:ext>
            </a:extLst>
          </p:cNvPr>
          <p:cNvGrpSpPr/>
          <p:nvPr/>
        </p:nvGrpSpPr>
        <p:grpSpPr>
          <a:xfrm>
            <a:off x="13588729" y="8683596"/>
            <a:ext cx="978153" cy="884342"/>
            <a:chOff x="7312331" y="8925769"/>
            <a:chExt cx="978153" cy="884342"/>
          </a:xfrm>
        </p:grpSpPr>
        <p:pic>
          <p:nvPicPr>
            <p:cNvPr id="69" name="Graphic 68" descr="Scribble with solid fill">
              <a:extLst>
                <a:ext uri="{FF2B5EF4-FFF2-40B4-BE49-F238E27FC236}">
                  <a16:creationId xmlns:a16="http://schemas.microsoft.com/office/drawing/2014/main" id="{AFB832D3-5CAC-256B-213E-E5BFD8EEBF2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7531407" y="8925769"/>
              <a:ext cx="540000" cy="540000"/>
            </a:xfrm>
            <a:prstGeom prst="rect">
              <a:avLst/>
            </a:prstGeom>
          </p:spPr>
        </p:pic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6FA5113E-7535-6ADC-3C2B-2B8E513B8A16}"/>
                </a:ext>
              </a:extLst>
            </p:cNvPr>
            <p:cNvSpPr txBox="1"/>
            <p:nvPr/>
          </p:nvSpPr>
          <p:spPr>
            <a:xfrm>
              <a:off x="7312331" y="9471557"/>
              <a:ext cx="97815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N" sz="1600" dirty="0">
                  <a:latin typeface="Montserrat" panose="00000500000000000000" pitchFamily="50" charset="0"/>
                </a:rPr>
                <a:t>Written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6B864788-215D-9434-4F70-F082DA316374}"/>
              </a:ext>
            </a:extLst>
          </p:cNvPr>
          <p:cNvGrpSpPr/>
          <p:nvPr/>
        </p:nvGrpSpPr>
        <p:grpSpPr>
          <a:xfrm>
            <a:off x="9184696" y="8667533"/>
            <a:ext cx="772969" cy="900405"/>
            <a:chOff x="4170260" y="8909706"/>
            <a:chExt cx="772969" cy="900405"/>
          </a:xfrm>
        </p:grpSpPr>
        <p:pic>
          <p:nvPicPr>
            <p:cNvPr id="63" name="Graphic 62" descr="Presentation with media with solid fill">
              <a:extLst>
                <a:ext uri="{FF2B5EF4-FFF2-40B4-BE49-F238E27FC236}">
                  <a16:creationId xmlns:a16="http://schemas.microsoft.com/office/drawing/2014/main" id="{BA8AB305-D696-7971-4A0D-A9A2765A63F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286744" y="8909706"/>
              <a:ext cx="540000" cy="540000"/>
            </a:xfrm>
            <a:prstGeom prst="rect">
              <a:avLst/>
            </a:prstGeom>
          </p:spPr>
        </p:pic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A75CA12E-1C2B-5C22-1E7B-3E87C58ACC82}"/>
                </a:ext>
              </a:extLst>
            </p:cNvPr>
            <p:cNvSpPr txBox="1"/>
            <p:nvPr/>
          </p:nvSpPr>
          <p:spPr>
            <a:xfrm>
              <a:off x="4170260" y="9471557"/>
              <a:ext cx="77296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N" sz="1600" dirty="0">
                  <a:latin typeface="Montserrat" panose="00000500000000000000" pitchFamily="50" charset="0"/>
                </a:rPr>
                <a:t>Video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8489BC77-F5BE-4110-39C8-6DFEA9DFE6C1}"/>
              </a:ext>
            </a:extLst>
          </p:cNvPr>
          <p:cNvGrpSpPr/>
          <p:nvPr/>
        </p:nvGrpSpPr>
        <p:grpSpPr>
          <a:xfrm>
            <a:off x="11246450" y="8683596"/>
            <a:ext cx="1053494" cy="884342"/>
            <a:chOff x="5568171" y="8925769"/>
            <a:chExt cx="1053494" cy="884342"/>
          </a:xfrm>
        </p:grpSpPr>
        <p:pic>
          <p:nvPicPr>
            <p:cNvPr id="66" name="Graphic 65" descr="Open book with solid fill">
              <a:extLst>
                <a:ext uri="{FF2B5EF4-FFF2-40B4-BE49-F238E27FC236}">
                  <a16:creationId xmlns:a16="http://schemas.microsoft.com/office/drawing/2014/main" id="{BF222B40-1243-737C-3ED8-B32D2A594288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5824918" y="8925769"/>
              <a:ext cx="540000" cy="540000"/>
            </a:xfrm>
            <a:prstGeom prst="rect">
              <a:avLst/>
            </a:prstGeom>
          </p:spPr>
        </p:pic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1EA927DA-3A08-2C75-9BA5-A0A001A7FE9B}"/>
                </a:ext>
              </a:extLst>
            </p:cNvPr>
            <p:cNvSpPr txBox="1"/>
            <p:nvPr/>
          </p:nvSpPr>
          <p:spPr>
            <a:xfrm>
              <a:off x="5568171" y="9471557"/>
              <a:ext cx="10534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N" sz="1600" dirty="0">
                  <a:latin typeface="Montserrat" panose="00000500000000000000" pitchFamily="50" charset="0"/>
                </a:rPr>
                <a:t>Reading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F52E959A-9E1E-1EAC-FF81-FD5548B35ED1}"/>
              </a:ext>
            </a:extLst>
          </p:cNvPr>
          <p:cNvGrpSpPr/>
          <p:nvPr/>
        </p:nvGrpSpPr>
        <p:grpSpPr>
          <a:xfrm>
            <a:off x="15855668" y="8609252"/>
            <a:ext cx="1441420" cy="958686"/>
            <a:chOff x="8966723" y="8851425"/>
            <a:chExt cx="1441420" cy="958686"/>
          </a:xfrm>
        </p:grpSpPr>
        <p:pic>
          <p:nvPicPr>
            <p:cNvPr id="72" name="Graphic 71" descr="Diploma roll with solid fill">
              <a:extLst>
                <a:ext uri="{FF2B5EF4-FFF2-40B4-BE49-F238E27FC236}">
                  <a16:creationId xmlns:a16="http://schemas.microsoft.com/office/drawing/2014/main" id="{B4FBBD46-E9D7-27FB-B9F1-B0A54DFA0958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9363433" y="8851425"/>
              <a:ext cx="648000" cy="648000"/>
            </a:xfrm>
            <a:prstGeom prst="rect">
              <a:avLst/>
            </a:prstGeom>
          </p:spPr>
        </p:pic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ADB37F08-D0B7-603D-2828-79082E1537A1}"/>
                </a:ext>
              </a:extLst>
            </p:cNvPr>
            <p:cNvSpPr txBox="1"/>
            <p:nvPr/>
          </p:nvSpPr>
          <p:spPr>
            <a:xfrm>
              <a:off x="8966723" y="9471557"/>
              <a:ext cx="144142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N" sz="1600" dirty="0">
                  <a:latin typeface="Montserrat" panose="00000500000000000000" pitchFamily="50" charset="0"/>
                </a:rPr>
                <a:t>Certification</a:t>
              </a:r>
            </a:p>
          </p:txBody>
        </p:sp>
      </p:grpSp>
      <p:sp>
        <p:nvSpPr>
          <p:cNvPr id="21" name="Freeform 21"/>
          <p:cNvSpPr/>
          <p:nvPr/>
        </p:nvSpPr>
        <p:spPr>
          <a:xfrm>
            <a:off x="6491453" y="8708808"/>
            <a:ext cx="2109924" cy="759573"/>
          </a:xfrm>
          <a:custGeom>
            <a:avLst/>
            <a:gdLst/>
            <a:ahLst/>
            <a:cxnLst/>
            <a:rect l="l" t="t" r="r" b="b"/>
            <a:pathLst>
              <a:path w="2109924" h="759573">
                <a:moveTo>
                  <a:pt x="0" y="0"/>
                </a:moveTo>
                <a:lnTo>
                  <a:pt x="2109924" y="0"/>
                </a:lnTo>
                <a:lnTo>
                  <a:pt x="2109924" y="759572"/>
                </a:lnTo>
                <a:lnTo>
                  <a:pt x="0" y="75957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83" name="AutoShape 8">
            <a:extLst>
              <a:ext uri="{FF2B5EF4-FFF2-40B4-BE49-F238E27FC236}">
                <a16:creationId xmlns:a16="http://schemas.microsoft.com/office/drawing/2014/main" id="{1DD496D2-4B64-1CAB-78E3-478B0F2F268D}"/>
              </a:ext>
            </a:extLst>
          </p:cNvPr>
          <p:cNvSpPr/>
          <p:nvPr/>
        </p:nvSpPr>
        <p:spPr>
          <a:xfrm rot="16200000">
            <a:off x="10164177" y="9088596"/>
            <a:ext cx="720000" cy="0"/>
          </a:xfrm>
          <a:prstGeom prst="line">
            <a:avLst/>
          </a:prstGeom>
          <a:ln w="19050" cap="flat">
            <a:solidFill>
              <a:srgbClr val="887DC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IN"/>
          </a:p>
        </p:txBody>
      </p:sp>
      <p:sp>
        <p:nvSpPr>
          <p:cNvPr id="84" name="AutoShape 8">
            <a:extLst>
              <a:ext uri="{FF2B5EF4-FFF2-40B4-BE49-F238E27FC236}">
                <a16:creationId xmlns:a16="http://schemas.microsoft.com/office/drawing/2014/main" id="{73A0DBD2-A26A-B293-570B-FDBE0D40D142}"/>
              </a:ext>
            </a:extLst>
          </p:cNvPr>
          <p:cNvSpPr/>
          <p:nvPr/>
        </p:nvSpPr>
        <p:spPr>
          <a:xfrm rot="16200000">
            <a:off x="12522088" y="9088596"/>
            <a:ext cx="720000" cy="0"/>
          </a:xfrm>
          <a:prstGeom prst="line">
            <a:avLst/>
          </a:prstGeom>
          <a:ln w="19050" cap="flat">
            <a:solidFill>
              <a:srgbClr val="887DC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IN"/>
          </a:p>
        </p:txBody>
      </p:sp>
      <p:sp>
        <p:nvSpPr>
          <p:cNvPr id="85" name="AutoShape 8">
            <a:extLst>
              <a:ext uri="{FF2B5EF4-FFF2-40B4-BE49-F238E27FC236}">
                <a16:creationId xmlns:a16="http://schemas.microsoft.com/office/drawing/2014/main" id="{793D6A3D-C071-D94F-6E9A-75865F14418A}"/>
              </a:ext>
            </a:extLst>
          </p:cNvPr>
          <p:cNvSpPr/>
          <p:nvPr/>
        </p:nvSpPr>
        <p:spPr>
          <a:xfrm rot="16200000">
            <a:off x="14880000" y="9088596"/>
            <a:ext cx="720000" cy="0"/>
          </a:xfrm>
          <a:prstGeom prst="line">
            <a:avLst/>
          </a:prstGeom>
          <a:ln w="19050" cap="flat">
            <a:solidFill>
              <a:srgbClr val="887DC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IN"/>
          </a:p>
        </p:txBody>
      </p:sp>
      <p:sp>
        <p:nvSpPr>
          <p:cNvPr id="87" name="TextBox 43">
            <a:extLst>
              <a:ext uri="{FF2B5EF4-FFF2-40B4-BE49-F238E27FC236}">
                <a16:creationId xmlns:a16="http://schemas.microsoft.com/office/drawing/2014/main" id="{C9B16CC9-8149-2A97-9E35-BEB61E5B6A6F}"/>
              </a:ext>
            </a:extLst>
          </p:cNvPr>
          <p:cNvSpPr txBox="1"/>
          <p:nvPr/>
        </p:nvSpPr>
        <p:spPr>
          <a:xfrm>
            <a:off x="12601687" y="6540872"/>
            <a:ext cx="7498697" cy="4832876"/>
          </a:xfrm>
          <a:prstGeom prst="rect">
            <a:avLst/>
          </a:prstGeom>
          <a:ln>
            <a:noFill/>
          </a:ln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614"/>
              </a:lnSpc>
            </a:pPr>
            <a:r>
              <a:rPr lang="en-US" sz="37888" b="1" spc="-1856" dirty="0">
                <a:solidFill>
                  <a:srgbClr val="FFFFFF">
                    <a:alpha val="24706"/>
                  </a:srgbClr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01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593523" y="0"/>
            <a:ext cx="5749969" cy="10287000"/>
            <a:chOff x="0" y="0"/>
            <a:chExt cx="890821" cy="1593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0821" cy="1593725"/>
            </a:xfrm>
            <a:custGeom>
              <a:avLst/>
              <a:gdLst/>
              <a:ahLst/>
              <a:cxnLst/>
              <a:rect l="l" t="t" r="r" b="b"/>
              <a:pathLst>
                <a:path w="890821" h="1593725">
                  <a:moveTo>
                    <a:pt x="0" y="0"/>
                  </a:moveTo>
                  <a:lnTo>
                    <a:pt x="890821" y="0"/>
                  </a:lnTo>
                  <a:lnTo>
                    <a:pt x="890821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2"/>
              <a:stretch>
                <a:fillRect l="-105569" r="-105569"/>
              </a:stretch>
            </a:blipFill>
          </p:spPr>
          <p:txBody>
            <a:bodyPr/>
            <a:lstStyle/>
            <a:p>
              <a:endParaRPr lang="en-IN"/>
            </a:p>
          </p:txBody>
        </p:sp>
      </p:grpSp>
      <p:grpSp>
        <p:nvGrpSpPr>
          <p:cNvPr id="4" name="Group 4"/>
          <p:cNvGrpSpPr/>
          <p:nvPr/>
        </p:nvGrpSpPr>
        <p:grpSpPr>
          <a:xfrm rot="-5400000">
            <a:off x="-1021004" y="1021004"/>
            <a:ext cx="10287000" cy="8244992"/>
            <a:chOff x="0" y="0"/>
            <a:chExt cx="2709333" cy="217152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709333" cy="2171521"/>
            </a:xfrm>
            <a:custGeom>
              <a:avLst/>
              <a:gdLst/>
              <a:ahLst/>
              <a:cxnLst/>
              <a:rect l="l" t="t" r="r" b="b"/>
              <a:pathLst>
                <a:path w="2709333" h="2171521">
                  <a:moveTo>
                    <a:pt x="0" y="0"/>
                  </a:moveTo>
                  <a:lnTo>
                    <a:pt x="2709333" y="0"/>
                  </a:lnTo>
                  <a:lnTo>
                    <a:pt x="2709333" y="2171521"/>
                  </a:lnTo>
                  <a:lnTo>
                    <a:pt x="0" y="2171521"/>
                  </a:lnTo>
                  <a:close/>
                </a:path>
              </a:pathLst>
            </a:custGeom>
            <a:solidFill>
              <a:srgbClr val="724BC3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709333" cy="22096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0" y="-2024"/>
            <a:ext cx="8244992" cy="10509180"/>
          </a:xfrm>
          <a:custGeom>
            <a:avLst/>
            <a:gdLst/>
            <a:ahLst/>
            <a:cxnLst/>
            <a:rect l="l" t="t" r="r" b="b"/>
            <a:pathLst>
              <a:path w="8244992" h="10509180">
                <a:moveTo>
                  <a:pt x="0" y="0"/>
                </a:moveTo>
                <a:lnTo>
                  <a:pt x="8244992" y="0"/>
                </a:lnTo>
                <a:lnTo>
                  <a:pt x="8244992" y="10509180"/>
                </a:lnTo>
                <a:lnTo>
                  <a:pt x="0" y="105091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9079" r="-102592"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8" name="AutoShape 8"/>
          <p:cNvSpPr/>
          <p:nvPr/>
        </p:nvSpPr>
        <p:spPr>
          <a:xfrm flipV="1">
            <a:off x="539382" y="5924897"/>
            <a:ext cx="1458169" cy="0"/>
          </a:xfrm>
          <a:prstGeom prst="line">
            <a:avLst/>
          </a:prstGeom>
          <a:ln w="476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IN"/>
          </a:p>
        </p:txBody>
      </p:sp>
      <p:grpSp>
        <p:nvGrpSpPr>
          <p:cNvPr id="9" name="Group 9"/>
          <p:cNvGrpSpPr/>
          <p:nvPr/>
        </p:nvGrpSpPr>
        <p:grpSpPr>
          <a:xfrm>
            <a:off x="90407" y="1629681"/>
            <a:ext cx="1202710" cy="1172646"/>
            <a:chOff x="0" y="0"/>
            <a:chExt cx="812800" cy="792480"/>
          </a:xfrm>
        </p:grpSpPr>
        <p:sp>
          <p:nvSpPr>
            <p:cNvPr id="10" name="Freeform 10"/>
            <p:cNvSpPr/>
            <p:nvPr/>
          </p:nvSpPr>
          <p:spPr>
            <a:xfrm>
              <a:off x="30670" y="0"/>
              <a:ext cx="751460" cy="751052"/>
            </a:xfrm>
            <a:custGeom>
              <a:avLst/>
              <a:gdLst/>
              <a:ahLst/>
              <a:cxnLst/>
              <a:rect l="l" t="t" r="r" b="b"/>
              <a:pathLst>
                <a:path w="751460" h="751052">
                  <a:moveTo>
                    <a:pt x="668573" y="140945"/>
                  </a:moveTo>
                  <a:lnTo>
                    <a:pt x="669597" y="142228"/>
                  </a:lnTo>
                  <a:cubicBezTo>
                    <a:pt x="740714" y="231323"/>
                    <a:pt x="767407" y="347946"/>
                    <a:pt x="742125" y="459105"/>
                  </a:cubicBezTo>
                  <a:lnTo>
                    <a:pt x="742125" y="459105"/>
                  </a:lnTo>
                  <a:cubicBezTo>
                    <a:pt x="716844" y="570259"/>
                    <a:pt x="642322" y="663852"/>
                    <a:pt x="539655" y="713388"/>
                  </a:cubicBezTo>
                  <a:lnTo>
                    <a:pt x="538925" y="713740"/>
                  </a:lnTo>
                  <a:cubicBezTo>
                    <a:pt x="435816" y="763489"/>
                    <a:pt x="315644" y="763489"/>
                    <a:pt x="212535" y="713740"/>
                  </a:cubicBezTo>
                  <a:lnTo>
                    <a:pt x="211805" y="713388"/>
                  </a:lnTo>
                  <a:cubicBezTo>
                    <a:pt x="109138" y="663852"/>
                    <a:pt x="34616" y="570259"/>
                    <a:pt x="9335" y="459105"/>
                  </a:cubicBezTo>
                  <a:lnTo>
                    <a:pt x="9335" y="459105"/>
                  </a:lnTo>
                  <a:cubicBezTo>
                    <a:pt x="-15947" y="347946"/>
                    <a:pt x="10746" y="231323"/>
                    <a:pt x="81863" y="142228"/>
                  </a:cubicBezTo>
                  <a:lnTo>
                    <a:pt x="82887" y="140945"/>
                  </a:lnTo>
                  <a:cubicBezTo>
                    <a:pt x="153986" y="51872"/>
                    <a:pt x="261760" y="0"/>
                    <a:pt x="375730" y="0"/>
                  </a:cubicBezTo>
                  <a:lnTo>
                    <a:pt x="375730" y="0"/>
                  </a:lnTo>
                  <a:cubicBezTo>
                    <a:pt x="489700" y="0"/>
                    <a:pt x="597474" y="51872"/>
                    <a:pt x="668573" y="140945"/>
                  </a:cubicBezTo>
                  <a:close/>
                </a:path>
              </a:pathLst>
            </a:custGeom>
            <a:gradFill rotWithShape="1">
              <a:gsLst>
                <a:gs pos="0">
                  <a:srgbClr val="FFE600">
                    <a:alpha val="36000"/>
                  </a:srgbClr>
                </a:gs>
                <a:gs pos="50000">
                  <a:srgbClr val="A420F8">
                    <a:alpha val="36000"/>
                  </a:srgbClr>
                </a:gs>
                <a:gs pos="100000">
                  <a:srgbClr val="5C94F9">
                    <a:alpha val="36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IN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25177" y="70469"/>
              <a:ext cx="562445" cy="5863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595426" y="2673902"/>
            <a:ext cx="7054141" cy="852996"/>
            <a:chOff x="0" y="0"/>
            <a:chExt cx="4830437" cy="58410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830437" cy="584103"/>
            </a:xfrm>
            <a:custGeom>
              <a:avLst/>
              <a:gdLst/>
              <a:ahLst/>
              <a:cxnLst/>
              <a:rect l="l" t="t" r="r" b="b"/>
              <a:pathLst>
                <a:path w="4830437" h="584103">
                  <a:moveTo>
                    <a:pt x="0" y="0"/>
                  </a:moveTo>
                  <a:lnTo>
                    <a:pt x="4627237" y="0"/>
                  </a:lnTo>
                  <a:lnTo>
                    <a:pt x="4830437" y="292052"/>
                  </a:lnTo>
                  <a:lnTo>
                    <a:pt x="4627237" y="584103"/>
                  </a:lnTo>
                  <a:lnTo>
                    <a:pt x="0" y="584103"/>
                  </a:lnTo>
                  <a:lnTo>
                    <a:pt x="203200" y="2920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E600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77800" y="-38100"/>
              <a:ext cx="4576437" cy="6222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116830" y="2828937"/>
            <a:ext cx="6198370" cy="551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b="1" spc="72" dirty="0">
                <a:solidFill>
                  <a:srgbClr val="000000"/>
                </a:solidFill>
                <a:latin typeface="Montserrat ExtraBold" panose="00000900000000000000" pitchFamily="2" charset="0"/>
                <a:ea typeface="Montserrat Ultra-Bold"/>
                <a:cs typeface="Montserrat Ultra-Bold"/>
                <a:sym typeface="Montserrat Ultra-Bold"/>
              </a:rPr>
              <a:t>1.1 BUILD FOUNDATIONS</a:t>
            </a:r>
          </a:p>
        </p:txBody>
      </p:sp>
      <p:sp>
        <p:nvSpPr>
          <p:cNvPr id="17" name="Freeform 17"/>
          <p:cNvSpPr/>
          <p:nvPr/>
        </p:nvSpPr>
        <p:spPr>
          <a:xfrm>
            <a:off x="10468508" y="1522868"/>
            <a:ext cx="7155504" cy="2199420"/>
          </a:xfrm>
          <a:custGeom>
            <a:avLst/>
            <a:gdLst/>
            <a:ahLst/>
            <a:cxnLst/>
            <a:rect l="l" t="t" r="r" b="b"/>
            <a:pathLst>
              <a:path w="7155504" h="2199420">
                <a:moveTo>
                  <a:pt x="0" y="0"/>
                </a:moveTo>
                <a:lnTo>
                  <a:pt x="7155504" y="0"/>
                </a:lnTo>
                <a:lnTo>
                  <a:pt x="7155504" y="2199420"/>
                </a:lnTo>
                <a:lnTo>
                  <a:pt x="0" y="21994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6000"/>
            </a:blip>
            <a:stretch>
              <a:fillRect l="-5249" r="-11845"/>
            </a:stretch>
          </a:blipFill>
        </p:spPr>
        <p:txBody>
          <a:bodyPr/>
          <a:lstStyle/>
          <a:p>
            <a:endParaRPr lang="en-IN"/>
          </a:p>
        </p:txBody>
      </p:sp>
      <p:grpSp>
        <p:nvGrpSpPr>
          <p:cNvPr id="18" name="Group 18"/>
          <p:cNvGrpSpPr/>
          <p:nvPr/>
        </p:nvGrpSpPr>
        <p:grpSpPr>
          <a:xfrm rot="-5400000">
            <a:off x="14400352" y="-689061"/>
            <a:ext cx="1671670" cy="5420692"/>
            <a:chOff x="0" y="0"/>
            <a:chExt cx="440275" cy="142767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440275" cy="1427672"/>
            </a:xfrm>
            <a:custGeom>
              <a:avLst/>
              <a:gdLst/>
              <a:ahLst/>
              <a:cxnLst/>
              <a:rect l="l" t="t" r="r" b="b"/>
              <a:pathLst>
                <a:path w="440275" h="1427672">
                  <a:moveTo>
                    <a:pt x="87994" y="0"/>
                  </a:moveTo>
                  <a:lnTo>
                    <a:pt x="352282" y="0"/>
                  </a:lnTo>
                  <a:cubicBezTo>
                    <a:pt x="400879" y="0"/>
                    <a:pt x="440275" y="39396"/>
                    <a:pt x="440275" y="87994"/>
                  </a:cubicBezTo>
                  <a:lnTo>
                    <a:pt x="440275" y="1339678"/>
                  </a:lnTo>
                  <a:cubicBezTo>
                    <a:pt x="440275" y="1363016"/>
                    <a:pt x="431005" y="1385397"/>
                    <a:pt x="414503" y="1401899"/>
                  </a:cubicBezTo>
                  <a:cubicBezTo>
                    <a:pt x="398001" y="1418401"/>
                    <a:pt x="375619" y="1427672"/>
                    <a:pt x="352282" y="1427672"/>
                  </a:cubicBezTo>
                  <a:lnTo>
                    <a:pt x="87994" y="1427672"/>
                  </a:lnTo>
                  <a:cubicBezTo>
                    <a:pt x="39396" y="1427672"/>
                    <a:pt x="0" y="1388276"/>
                    <a:pt x="0" y="1339678"/>
                  </a:cubicBezTo>
                  <a:lnTo>
                    <a:pt x="0" y="87994"/>
                  </a:lnTo>
                  <a:cubicBezTo>
                    <a:pt x="0" y="39396"/>
                    <a:pt x="39396" y="0"/>
                    <a:pt x="87994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440275" cy="14657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2005145" y="1588577"/>
            <a:ext cx="865416" cy="865416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24BC3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13174332" y="1849835"/>
            <a:ext cx="4644480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79"/>
              </a:lnSpc>
              <a:spcBef>
                <a:spcPct val="0"/>
              </a:spcBef>
            </a:pPr>
            <a:r>
              <a:rPr lang="en-US" sz="2400" u="sng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hlinkClick r:id="rId4" tooltip="https://eylearning.udemy.com/course/data-literacy-for-non-technical-managers"/>
              </a:rPr>
              <a:t>Introducti</a:t>
            </a:r>
            <a:r>
              <a:rPr lang="en-US" sz="2400" u="sng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hlinkClick r:id="rId4" tooltip="https://eylearning.udemy.com/course/data-literacy-for-non-technical-managers"/>
              </a:rPr>
              <a:t>on to Data Literacy</a:t>
            </a:r>
          </a:p>
        </p:txBody>
      </p:sp>
      <p:sp>
        <p:nvSpPr>
          <p:cNvPr id="25" name="Freeform 25"/>
          <p:cNvSpPr/>
          <p:nvPr/>
        </p:nvSpPr>
        <p:spPr>
          <a:xfrm>
            <a:off x="10468508" y="3427767"/>
            <a:ext cx="7155504" cy="2199420"/>
          </a:xfrm>
          <a:custGeom>
            <a:avLst/>
            <a:gdLst/>
            <a:ahLst/>
            <a:cxnLst/>
            <a:rect l="l" t="t" r="r" b="b"/>
            <a:pathLst>
              <a:path w="7155504" h="2199420">
                <a:moveTo>
                  <a:pt x="0" y="0"/>
                </a:moveTo>
                <a:lnTo>
                  <a:pt x="7155504" y="0"/>
                </a:lnTo>
                <a:lnTo>
                  <a:pt x="7155504" y="2199420"/>
                </a:lnTo>
                <a:lnTo>
                  <a:pt x="0" y="21994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6000"/>
            </a:blip>
            <a:stretch>
              <a:fillRect l="-3999" r="-13096"/>
            </a:stretch>
          </a:blipFill>
        </p:spPr>
        <p:txBody>
          <a:bodyPr/>
          <a:lstStyle/>
          <a:p>
            <a:endParaRPr lang="en-IN"/>
          </a:p>
        </p:txBody>
      </p:sp>
      <p:grpSp>
        <p:nvGrpSpPr>
          <p:cNvPr id="26" name="Group 26"/>
          <p:cNvGrpSpPr/>
          <p:nvPr/>
        </p:nvGrpSpPr>
        <p:grpSpPr>
          <a:xfrm rot="-5400000">
            <a:off x="14400352" y="1392878"/>
            <a:ext cx="1671670" cy="5420692"/>
            <a:chOff x="0" y="0"/>
            <a:chExt cx="440275" cy="1427672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440275" cy="1427672"/>
            </a:xfrm>
            <a:custGeom>
              <a:avLst/>
              <a:gdLst/>
              <a:ahLst/>
              <a:cxnLst/>
              <a:rect l="l" t="t" r="r" b="b"/>
              <a:pathLst>
                <a:path w="440275" h="1427672">
                  <a:moveTo>
                    <a:pt x="87994" y="0"/>
                  </a:moveTo>
                  <a:lnTo>
                    <a:pt x="352282" y="0"/>
                  </a:lnTo>
                  <a:cubicBezTo>
                    <a:pt x="400879" y="0"/>
                    <a:pt x="440275" y="39396"/>
                    <a:pt x="440275" y="87994"/>
                  </a:cubicBezTo>
                  <a:lnTo>
                    <a:pt x="440275" y="1339678"/>
                  </a:lnTo>
                  <a:cubicBezTo>
                    <a:pt x="440275" y="1363016"/>
                    <a:pt x="431005" y="1385397"/>
                    <a:pt x="414503" y="1401899"/>
                  </a:cubicBezTo>
                  <a:cubicBezTo>
                    <a:pt x="398001" y="1418401"/>
                    <a:pt x="375619" y="1427672"/>
                    <a:pt x="352282" y="1427672"/>
                  </a:cubicBezTo>
                  <a:lnTo>
                    <a:pt x="87994" y="1427672"/>
                  </a:lnTo>
                  <a:cubicBezTo>
                    <a:pt x="39396" y="1427672"/>
                    <a:pt x="0" y="1388276"/>
                    <a:pt x="0" y="1339678"/>
                  </a:cubicBezTo>
                  <a:lnTo>
                    <a:pt x="0" y="87994"/>
                  </a:lnTo>
                  <a:cubicBezTo>
                    <a:pt x="0" y="39396"/>
                    <a:pt x="39396" y="0"/>
                    <a:pt x="87994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440275" cy="14657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2005145" y="3670516"/>
            <a:ext cx="865416" cy="865416"/>
            <a:chOff x="0" y="0"/>
            <a:chExt cx="812800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24BC3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13174332" y="3931774"/>
            <a:ext cx="4210861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79"/>
              </a:lnSpc>
              <a:spcBef>
                <a:spcPct val="0"/>
              </a:spcBef>
            </a:pPr>
            <a:r>
              <a:rPr lang="en-US" sz="2399" u="sng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hlinkClick r:id="rId5" tooltip="https://eylearning.udemy.com/course/data-quality-management-masterclass-the-complete-course/"/>
              </a:rPr>
              <a:t>Data</a:t>
            </a:r>
            <a:r>
              <a:rPr lang="en-US" sz="2399" u="sng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hlinkClick r:id="rId5" tooltip="https://eylearning.udemy.com/course/data-quality-management-masterclass-the-complete-course/"/>
              </a:rPr>
              <a:t> Quality Management</a:t>
            </a:r>
          </a:p>
        </p:txBody>
      </p:sp>
      <p:sp>
        <p:nvSpPr>
          <p:cNvPr id="33" name="Freeform 33"/>
          <p:cNvSpPr/>
          <p:nvPr/>
        </p:nvSpPr>
        <p:spPr>
          <a:xfrm>
            <a:off x="10468508" y="5627187"/>
            <a:ext cx="7155504" cy="2199420"/>
          </a:xfrm>
          <a:custGeom>
            <a:avLst/>
            <a:gdLst/>
            <a:ahLst/>
            <a:cxnLst/>
            <a:rect l="l" t="t" r="r" b="b"/>
            <a:pathLst>
              <a:path w="7155504" h="2199420">
                <a:moveTo>
                  <a:pt x="0" y="0"/>
                </a:moveTo>
                <a:lnTo>
                  <a:pt x="7155504" y="0"/>
                </a:lnTo>
                <a:lnTo>
                  <a:pt x="7155504" y="2199420"/>
                </a:lnTo>
                <a:lnTo>
                  <a:pt x="0" y="21994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6000"/>
            </a:blip>
            <a:stretch>
              <a:fillRect l="-3999" r="-13096"/>
            </a:stretch>
          </a:blipFill>
        </p:spPr>
        <p:txBody>
          <a:bodyPr/>
          <a:lstStyle/>
          <a:p>
            <a:endParaRPr lang="en-IN"/>
          </a:p>
        </p:txBody>
      </p:sp>
      <p:grpSp>
        <p:nvGrpSpPr>
          <p:cNvPr id="34" name="Group 34"/>
          <p:cNvGrpSpPr/>
          <p:nvPr/>
        </p:nvGrpSpPr>
        <p:grpSpPr>
          <a:xfrm rot="-5400000">
            <a:off x="14400352" y="3474123"/>
            <a:ext cx="1671670" cy="5420692"/>
            <a:chOff x="0" y="0"/>
            <a:chExt cx="440275" cy="1427672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440275" cy="1427672"/>
            </a:xfrm>
            <a:custGeom>
              <a:avLst/>
              <a:gdLst/>
              <a:ahLst/>
              <a:cxnLst/>
              <a:rect l="l" t="t" r="r" b="b"/>
              <a:pathLst>
                <a:path w="440275" h="1427672">
                  <a:moveTo>
                    <a:pt x="87994" y="0"/>
                  </a:moveTo>
                  <a:lnTo>
                    <a:pt x="352282" y="0"/>
                  </a:lnTo>
                  <a:cubicBezTo>
                    <a:pt x="400879" y="0"/>
                    <a:pt x="440275" y="39396"/>
                    <a:pt x="440275" y="87994"/>
                  </a:cubicBezTo>
                  <a:lnTo>
                    <a:pt x="440275" y="1339678"/>
                  </a:lnTo>
                  <a:cubicBezTo>
                    <a:pt x="440275" y="1363016"/>
                    <a:pt x="431005" y="1385397"/>
                    <a:pt x="414503" y="1401899"/>
                  </a:cubicBezTo>
                  <a:cubicBezTo>
                    <a:pt x="398001" y="1418401"/>
                    <a:pt x="375619" y="1427672"/>
                    <a:pt x="352282" y="1427672"/>
                  </a:cubicBezTo>
                  <a:lnTo>
                    <a:pt x="87994" y="1427672"/>
                  </a:lnTo>
                  <a:cubicBezTo>
                    <a:pt x="39396" y="1427672"/>
                    <a:pt x="0" y="1388276"/>
                    <a:pt x="0" y="1339678"/>
                  </a:cubicBezTo>
                  <a:lnTo>
                    <a:pt x="0" y="87994"/>
                  </a:lnTo>
                  <a:cubicBezTo>
                    <a:pt x="0" y="39396"/>
                    <a:pt x="39396" y="0"/>
                    <a:pt x="87994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-38100"/>
              <a:ext cx="440275" cy="14657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12005145" y="5751762"/>
            <a:ext cx="865416" cy="865416"/>
            <a:chOff x="0" y="0"/>
            <a:chExt cx="812800" cy="81280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24BC3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0" name="TextBox 40"/>
          <p:cNvSpPr txBox="1"/>
          <p:nvPr/>
        </p:nvSpPr>
        <p:spPr>
          <a:xfrm>
            <a:off x="13174332" y="6013020"/>
            <a:ext cx="3844178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79"/>
              </a:lnSpc>
              <a:spcBef>
                <a:spcPct val="0"/>
              </a:spcBef>
            </a:pPr>
            <a:r>
              <a:rPr lang="en-US" sz="2399" u="sng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hlinkClick r:id="rId6" tooltip="https://blog.k2datascience.com/the-basics-of-data-analytics-77e5cc7ea741"/>
              </a:rPr>
              <a:t>B</a:t>
            </a:r>
            <a:r>
              <a:rPr lang="en-US" sz="2399" u="sng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hlinkClick r:id="rId6" tooltip="https://blog.k2datascience.com/the-basics-of-data-analytics-77e5cc7ea741"/>
              </a:rPr>
              <a:t>asics Of Data Analytics</a:t>
            </a:r>
          </a:p>
        </p:txBody>
      </p:sp>
      <p:sp>
        <p:nvSpPr>
          <p:cNvPr id="41" name="Freeform 41"/>
          <p:cNvSpPr/>
          <p:nvPr/>
        </p:nvSpPr>
        <p:spPr>
          <a:xfrm>
            <a:off x="10663308" y="7826607"/>
            <a:ext cx="7155504" cy="2199420"/>
          </a:xfrm>
          <a:custGeom>
            <a:avLst/>
            <a:gdLst/>
            <a:ahLst/>
            <a:cxnLst/>
            <a:rect l="l" t="t" r="r" b="b"/>
            <a:pathLst>
              <a:path w="7155504" h="2199420">
                <a:moveTo>
                  <a:pt x="0" y="0"/>
                </a:moveTo>
                <a:lnTo>
                  <a:pt x="7155504" y="0"/>
                </a:lnTo>
                <a:lnTo>
                  <a:pt x="7155504" y="2199420"/>
                </a:lnTo>
                <a:lnTo>
                  <a:pt x="0" y="21994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6000"/>
            </a:blip>
            <a:stretch>
              <a:fillRect l="-3999" r="-13096"/>
            </a:stretch>
          </a:blipFill>
        </p:spPr>
        <p:txBody>
          <a:bodyPr/>
          <a:lstStyle/>
          <a:p>
            <a:endParaRPr lang="en-IN"/>
          </a:p>
        </p:txBody>
      </p:sp>
      <p:grpSp>
        <p:nvGrpSpPr>
          <p:cNvPr id="42" name="Group 42"/>
          <p:cNvGrpSpPr/>
          <p:nvPr/>
        </p:nvGrpSpPr>
        <p:grpSpPr>
          <a:xfrm rot="-5400000">
            <a:off x="14400352" y="5555369"/>
            <a:ext cx="1671670" cy="5420692"/>
            <a:chOff x="0" y="0"/>
            <a:chExt cx="440275" cy="1427672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440275" cy="1427672"/>
            </a:xfrm>
            <a:custGeom>
              <a:avLst/>
              <a:gdLst/>
              <a:ahLst/>
              <a:cxnLst/>
              <a:rect l="l" t="t" r="r" b="b"/>
              <a:pathLst>
                <a:path w="440275" h="1427672">
                  <a:moveTo>
                    <a:pt x="87994" y="0"/>
                  </a:moveTo>
                  <a:lnTo>
                    <a:pt x="352282" y="0"/>
                  </a:lnTo>
                  <a:cubicBezTo>
                    <a:pt x="400879" y="0"/>
                    <a:pt x="440275" y="39396"/>
                    <a:pt x="440275" y="87994"/>
                  </a:cubicBezTo>
                  <a:lnTo>
                    <a:pt x="440275" y="1339678"/>
                  </a:lnTo>
                  <a:cubicBezTo>
                    <a:pt x="440275" y="1363016"/>
                    <a:pt x="431005" y="1385397"/>
                    <a:pt x="414503" y="1401899"/>
                  </a:cubicBezTo>
                  <a:cubicBezTo>
                    <a:pt x="398001" y="1418401"/>
                    <a:pt x="375619" y="1427672"/>
                    <a:pt x="352282" y="1427672"/>
                  </a:cubicBezTo>
                  <a:lnTo>
                    <a:pt x="87994" y="1427672"/>
                  </a:lnTo>
                  <a:cubicBezTo>
                    <a:pt x="39396" y="1427672"/>
                    <a:pt x="0" y="1388276"/>
                    <a:pt x="0" y="1339678"/>
                  </a:cubicBezTo>
                  <a:lnTo>
                    <a:pt x="0" y="87994"/>
                  </a:lnTo>
                  <a:cubicBezTo>
                    <a:pt x="0" y="39396"/>
                    <a:pt x="39396" y="0"/>
                    <a:pt x="87994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0" y="-38100"/>
              <a:ext cx="440275" cy="14657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12005145" y="7833007"/>
            <a:ext cx="865416" cy="865416"/>
            <a:chOff x="0" y="0"/>
            <a:chExt cx="812800" cy="812800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24BC3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47" name="TextBox 4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8" name="TextBox 48"/>
          <p:cNvSpPr txBox="1"/>
          <p:nvPr/>
        </p:nvSpPr>
        <p:spPr>
          <a:xfrm>
            <a:off x="13174332" y="8094265"/>
            <a:ext cx="3848894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79"/>
              </a:lnSpc>
              <a:spcBef>
                <a:spcPct val="0"/>
              </a:spcBef>
            </a:pPr>
            <a:r>
              <a:rPr lang="en-US" sz="2399" u="sng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hlinkClick r:id="rId7" tooltip="https://eylearning.udemy.com/course/complete-data-analyst-bootcamp-from-basics-to-advanced/"/>
              </a:rPr>
              <a:t>Data</a:t>
            </a:r>
            <a:r>
              <a:rPr lang="en-US" sz="2399" u="sng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hlinkClick r:id="rId7" tooltip="https://eylearning.udemy.com/course/complete-data-analyst-bootcamp-from-basics-to-advanced/"/>
              </a:rPr>
              <a:t> Analyst Bootcamp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539382" y="4010054"/>
            <a:ext cx="5492464" cy="1462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DATA FOUNDATIONS: DATA INFRASTRUCTURE &amp; MANAGEMENT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539382" y="6339234"/>
            <a:ext cx="6128332" cy="1234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(Core data handling processes to manage, store, and prepare data for analysis)</a:t>
            </a:r>
          </a:p>
        </p:txBody>
      </p:sp>
      <p:pic>
        <p:nvPicPr>
          <p:cNvPr id="51" name="Graphic 50" descr="Presentation with media with solid fill">
            <a:extLst>
              <a:ext uri="{FF2B5EF4-FFF2-40B4-BE49-F238E27FC236}">
                <a16:creationId xmlns:a16="http://schemas.microsoft.com/office/drawing/2014/main" id="{14EAC582-8BF3-E15B-0570-82D1DE4E5B5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167853" y="1751285"/>
            <a:ext cx="540000" cy="540000"/>
          </a:xfrm>
          <a:prstGeom prst="rect">
            <a:avLst/>
          </a:prstGeom>
        </p:spPr>
      </p:pic>
      <p:pic>
        <p:nvPicPr>
          <p:cNvPr id="52" name="Graphic 51" descr="Presentation with media with solid fill">
            <a:extLst>
              <a:ext uri="{FF2B5EF4-FFF2-40B4-BE49-F238E27FC236}">
                <a16:creationId xmlns:a16="http://schemas.microsoft.com/office/drawing/2014/main" id="{C8496148-1DD1-B165-3DFF-32F54AA80C8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167853" y="3833224"/>
            <a:ext cx="540000" cy="540000"/>
          </a:xfrm>
          <a:prstGeom prst="rect">
            <a:avLst/>
          </a:prstGeom>
        </p:spPr>
      </p:pic>
      <p:pic>
        <p:nvPicPr>
          <p:cNvPr id="53" name="Graphic 52" descr="Presentation with media with solid fill">
            <a:extLst>
              <a:ext uri="{FF2B5EF4-FFF2-40B4-BE49-F238E27FC236}">
                <a16:creationId xmlns:a16="http://schemas.microsoft.com/office/drawing/2014/main" id="{08AD713D-6C31-514A-9103-EA18BE5BE6B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167853" y="7995714"/>
            <a:ext cx="540000" cy="540000"/>
          </a:xfrm>
          <a:prstGeom prst="rect">
            <a:avLst/>
          </a:prstGeom>
        </p:spPr>
      </p:pic>
      <p:pic>
        <p:nvPicPr>
          <p:cNvPr id="55" name="Graphic 54" descr="Open book with solid fill">
            <a:extLst>
              <a:ext uri="{FF2B5EF4-FFF2-40B4-BE49-F238E27FC236}">
                <a16:creationId xmlns:a16="http://schemas.microsoft.com/office/drawing/2014/main" id="{ED812C0E-9E7E-6738-17A4-B097D57FB14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2167853" y="5914468"/>
            <a:ext cx="540000" cy="540000"/>
          </a:xfrm>
          <a:prstGeom prst="rect">
            <a:avLst/>
          </a:prstGeom>
        </p:spPr>
      </p:pic>
      <p:pic>
        <p:nvPicPr>
          <p:cNvPr id="57" name="Graphic 56" descr="Database with solid fill">
            <a:extLst>
              <a:ext uri="{FF2B5EF4-FFF2-40B4-BE49-F238E27FC236}">
                <a16:creationId xmlns:a16="http://schemas.microsoft.com/office/drawing/2014/main" id="{D97D31E0-97D7-62F8-4CDB-EFBEB2902CC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86762" y="1811004"/>
            <a:ext cx="810000" cy="810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593523" y="0"/>
            <a:ext cx="5749969" cy="10287000"/>
            <a:chOff x="0" y="0"/>
            <a:chExt cx="890821" cy="1593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0821" cy="1593725"/>
            </a:xfrm>
            <a:custGeom>
              <a:avLst/>
              <a:gdLst/>
              <a:ahLst/>
              <a:cxnLst/>
              <a:rect l="l" t="t" r="r" b="b"/>
              <a:pathLst>
                <a:path w="890821" h="1593725">
                  <a:moveTo>
                    <a:pt x="0" y="0"/>
                  </a:moveTo>
                  <a:lnTo>
                    <a:pt x="890821" y="0"/>
                  </a:lnTo>
                  <a:lnTo>
                    <a:pt x="890821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2"/>
              <a:stretch>
                <a:fillRect l="-105569" r="-105569"/>
              </a:stretch>
            </a:blipFill>
          </p:spPr>
          <p:txBody>
            <a:bodyPr/>
            <a:lstStyle/>
            <a:p>
              <a:endParaRPr lang="en-IN"/>
            </a:p>
          </p:txBody>
        </p:sp>
      </p:grpSp>
      <p:grpSp>
        <p:nvGrpSpPr>
          <p:cNvPr id="4" name="Group 4"/>
          <p:cNvGrpSpPr/>
          <p:nvPr/>
        </p:nvGrpSpPr>
        <p:grpSpPr>
          <a:xfrm rot="-5400000">
            <a:off x="-1021004" y="1021004"/>
            <a:ext cx="10287000" cy="8244992"/>
            <a:chOff x="0" y="0"/>
            <a:chExt cx="2709333" cy="217152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709333" cy="2171521"/>
            </a:xfrm>
            <a:custGeom>
              <a:avLst/>
              <a:gdLst/>
              <a:ahLst/>
              <a:cxnLst/>
              <a:rect l="l" t="t" r="r" b="b"/>
              <a:pathLst>
                <a:path w="2709333" h="2171521">
                  <a:moveTo>
                    <a:pt x="0" y="0"/>
                  </a:moveTo>
                  <a:lnTo>
                    <a:pt x="2709333" y="0"/>
                  </a:lnTo>
                  <a:lnTo>
                    <a:pt x="2709333" y="2171521"/>
                  </a:lnTo>
                  <a:lnTo>
                    <a:pt x="0" y="2171521"/>
                  </a:lnTo>
                  <a:close/>
                </a:path>
              </a:pathLst>
            </a:custGeom>
            <a:solidFill>
              <a:srgbClr val="724BC3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709333" cy="22096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0" y="-2024"/>
            <a:ext cx="8244992" cy="10509180"/>
          </a:xfrm>
          <a:custGeom>
            <a:avLst/>
            <a:gdLst/>
            <a:ahLst/>
            <a:cxnLst/>
            <a:rect l="l" t="t" r="r" b="b"/>
            <a:pathLst>
              <a:path w="8244992" h="10509180">
                <a:moveTo>
                  <a:pt x="0" y="0"/>
                </a:moveTo>
                <a:lnTo>
                  <a:pt x="8244992" y="0"/>
                </a:lnTo>
                <a:lnTo>
                  <a:pt x="8244992" y="10509180"/>
                </a:lnTo>
                <a:lnTo>
                  <a:pt x="0" y="105091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9079" r="-102592"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8" name="AutoShape 8"/>
          <p:cNvSpPr/>
          <p:nvPr/>
        </p:nvSpPr>
        <p:spPr>
          <a:xfrm flipV="1">
            <a:off x="539382" y="5477222"/>
            <a:ext cx="1458169" cy="0"/>
          </a:xfrm>
          <a:prstGeom prst="line">
            <a:avLst/>
          </a:prstGeom>
          <a:ln w="476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IN"/>
          </a:p>
        </p:txBody>
      </p:sp>
      <p:grpSp>
        <p:nvGrpSpPr>
          <p:cNvPr id="9" name="Group 9"/>
          <p:cNvGrpSpPr/>
          <p:nvPr/>
        </p:nvGrpSpPr>
        <p:grpSpPr>
          <a:xfrm>
            <a:off x="90407" y="1629681"/>
            <a:ext cx="1202710" cy="1172646"/>
            <a:chOff x="0" y="0"/>
            <a:chExt cx="812800" cy="792480"/>
          </a:xfrm>
        </p:grpSpPr>
        <p:sp>
          <p:nvSpPr>
            <p:cNvPr id="10" name="Freeform 10"/>
            <p:cNvSpPr/>
            <p:nvPr/>
          </p:nvSpPr>
          <p:spPr>
            <a:xfrm>
              <a:off x="30670" y="0"/>
              <a:ext cx="751460" cy="751052"/>
            </a:xfrm>
            <a:custGeom>
              <a:avLst/>
              <a:gdLst/>
              <a:ahLst/>
              <a:cxnLst/>
              <a:rect l="l" t="t" r="r" b="b"/>
              <a:pathLst>
                <a:path w="751460" h="751052">
                  <a:moveTo>
                    <a:pt x="668573" y="140945"/>
                  </a:moveTo>
                  <a:lnTo>
                    <a:pt x="669597" y="142228"/>
                  </a:lnTo>
                  <a:cubicBezTo>
                    <a:pt x="740714" y="231323"/>
                    <a:pt x="767407" y="347946"/>
                    <a:pt x="742125" y="459105"/>
                  </a:cubicBezTo>
                  <a:lnTo>
                    <a:pt x="742125" y="459105"/>
                  </a:lnTo>
                  <a:cubicBezTo>
                    <a:pt x="716844" y="570259"/>
                    <a:pt x="642322" y="663852"/>
                    <a:pt x="539655" y="713388"/>
                  </a:cubicBezTo>
                  <a:lnTo>
                    <a:pt x="538925" y="713740"/>
                  </a:lnTo>
                  <a:cubicBezTo>
                    <a:pt x="435816" y="763489"/>
                    <a:pt x="315644" y="763489"/>
                    <a:pt x="212535" y="713740"/>
                  </a:cubicBezTo>
                  <a:lnTo>
                    <a:pt x="211805" y="713388"/>
                  </a:lnTo>
                  <a:cubicBezTo>
                    <a:pt x="109138" y="663852"/>
                    <a:pt x="34616" y="570259"/>
                    <a:pt x="9335" y="459105"/>
                  </a:cubicBezTo>
                  <a:lnTo>
                    <a:pt x="9335" y="459105"/>
                  </a:lnTo>
                  <a:cubicBezTo>
                    <a:pt x="-15947" y="347946"/>
                    <a:pt x="10746" y="231323"/>
                    <a:pt x="81863" y="142228"/>
                  </a:cubicBezTo>
                  <a:lnTo>
                    <a:pt x="82887" y="140945"/>
                  </a:lnTo>
                  <a:cubicBezTo>
                    <a:pt x="153986" y="51872"/>
                    <a:pt x="261760" y="0"/>
                    <a:pt x="375730" y="0"/>
                  </a:cubicBezTo>
                  <a:lnTo>
                    <a:pt x="375730" y="0"/>
                  </a:lnTo>
                  <a:cubicBezTo>
                    <a:pt x="489700" y="0"/>
                    <a:pt x="597474" y="51872"/>
                    <a:pt x="668573" y="140945"/>
                  </a:cubicBezTo>
                  <a:close/>
                </a:path>
              </a:pathLst>
            </a:custGeom>
            <a:gradFill rotWithShape="1">
              <a:gsLst>
                <a:gs pos="0">
                  <a:srgbClr val="FFE600">
                    <a:alpha val="36000"/>
                  </a:srgbClr>
                </a:gs>
                <a:gs pos="50000">
                  <a:srgbClr val="A420F8">
                    <a:alpha val="36000"/>
                  </a:srgbClr>
                </a:gs>
                <a:gs pos="100000">
                  <a:srgbClr val="5C94F9">
                    <a:alpha val="36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IN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25177" y="70469"/>
              <a:ext cx="562445" cy="5863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595426" y="2673902"/>
            <a:ext cx="7054141" cy="1395921"/>
            <a:chOff x="0" y="0"/>
            <a:chExt cx="4830437" cy="95588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830437" cy="955880"/>
            </a:xfrm>
            <a:custGeom>
              <a:avLst/>
              <a:gdLst/>
              <a:ahLst/>
              <a:cxnLst/>
              <a:rect l="l" t="t" r="r" b="b"/>
              <a:pathLst>
                <a:path w="4830437" h="955880">
                  <a:moveTo>
                    <a:pt x="0" y="0"/>
                  </a:moveTo>
                  <a:lnTo>
                    <a:pt x="4627237" y="0"/>
                  </a:lnTo>
                  <a:lnTo>
                    <a:pt x="4830437" y="477940"/>
                  </a:lnTo>
                  <a:lnTo>
                    <a:pt x="4627237" y="955880"/>
                  </a:lnTo>
                  <a:lnTo>
                    <a:pt x="0" y="955880"/>
                  </a:lnTo>
                  <a:lnTo>
                    <a:pt x="203200" y="4779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E600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77800" y="-38100"/>
              <a:ext cx="4576437" cy="9939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120193" y="2828937"/>
            <a:ext cx="6176056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b="1" spc="72" dirty="0">
                <a:solidFill>
                  <a:srgbClr val="000000"/>
                </a:solidFill>
                <a:latin typeface="Montserrat ExtraBold" panose="00000900000000000000" pitchFamily="2" charset="0"/>
                <a:ea typeface="Montserrat Ultra-Bold"/>
                <a:cs typeface="Montserrat Ultra-Bold"/>
                <a:sym typeface="Montserrat Ultra-Bold"/>
              </a:rPr>
              <a:t>1.2 DATA COLLECTION &amp; DATA SOURCES</a:t>
            </a:r>
          </a:p>
        </p:txBody>
      </p:sp>
      <p:sp>
        <p:nvSpPr>
          <p:cNvPr id="17" name="Freeform 17"/>
          <p:cNvSpPr/>
          <p:nvPr/>
        </p:nvSpPr>
        <p:spPr>
          <a:xfrm>
            <a:off x="10468508" y="1522868"/>
            <a:ext cx="7155504" cy="2199420"/>
          </a:xfrm>
          <a:custGeom>
            <a:avLst/>
            <a:gdLst/>
            <a:ahLst/>
            <a:cxnLst/>
            <a:rect l="l" t="t" r="r" b="b"/>
            <a:pathLst>
              <a:path w="7155504" h="2199420">
                <a:moveTo>
                  <a:pt x="0" y="0"/>
                </a:moveTo>
                <a:lnTo>
                  <a:pt x="7155504" y="0"/>
                </a:lnTo>
                <a:lnTo>
                  <a:pt x="7155504" y="2199420"/>
                </a:lnTo>
                <a:lnTo>
                  <a:pt x="0" y="21994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6000"/>
            </a:blip>
            <a:stretch>
              <a:fillRect l="-5249" r="-11845"/>
            </a:stretch>
          </a:blipFill>
        </p:spPr>
        <p:txBody>
          <a:bodyPr/>
          <a:lstStyle/>
          <a:p>
            <a:endParaRPr lang="en-IN"/>
          </a:p>
        </p:txBody>
      </p:sp>
      <p:grpSp>
        <p:nvGrpSpPr>
          <p:cNvPr id="18" name="Group 18"/>
          <p:cNvGrpSpPr/>
          <p:nvPr/>
        </p:nvGrpSpPr>
        <p:grpSpPr>
          <a:xfrm rot="-5400000">
            <a:off x="14400352" y="-689061"/>
            <a:ext cx="1671670" cy="5420692"/>
            <a:chOff x="0" y="0"/>
            <a:chExt cx="440275" cy="142767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440275" cy="1427672"/>
            </a:xfrm>
            <a:custGeom>
              <a:avLst/>
              <a:gdLst/>
              <a:ahLst/>
              <a:cxnLst/>
              <a:rect l="l" t="t" r="r" b="b"/>
              <a:pathLst>
                <a:path w="440275" h="1427672">
                  <a:moveTo>
                    <a:pt x="87994" y="0"/>
                  </a:moveTo>
                  <a:lnTo>
                    <a:pt x="352282" y="0"/>
                  </a:lnTo>
                  <a:cubicBezTo>
                    <a:pt x="400879" y="0"/>
                    <a:pt x="440275" y="39396"/>
                    <a:pt x="440275" y="87994"/>
                  </a:cubicBezTo>
                  <a:lnTo>
                    <a:pt x="440275" y="1339678"/>
                  </a:lnTo>
                  <a:cubicBezTo>
                    <a:pt x="440275" y="1363016"/>
                    <a:pt x="431005" y="1385397"/>
                    <a:pt x="414503" y="1401899"/>
                  </a:cubicBezTo>
                  <a:cubicBezTo>
                    <a:pt x="398001" y="1418401"/>
                    <a:pt x="375619" y="1427672"/>
                    <a:pt x="352282" y="1427672"/>
                  </a:cubicBezTo>
                  <a:lnTo>
                    <a:pt x="87994" y="1427672"/>
                  </a:lnTo>
                  <a:cubicBezTo>
                    <a:pt x="39396" y="1427672"/>
                    <a:pt x="0" y="1388276"/>
                    <a:pt x="0" y="1339678"/>
                  </a:cubicBezTo>
                  <a:lnTo>
                    <a:pt x="0" y="87994"/>
                  </a:lnTo>
                  <a:cubicBezTo>
                    <a:pt x="0" y="39396"/>
                    <a:pt x="39396" y="0"/>
                    <a:pt x="87994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440275" cy="14657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2005145" y="1588577"/>
            <a:ext cx="865416" cy="865416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24BC3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13174332" y="1849835"/>
            <a:ext cx="4644480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79"/>
              </a:lnSpc>
              <a:spcBef>
                <a:spcPct val="0"/>
              </a:spcBef>
            </a:pPr>
            <a:r>
              <a:rPr lang="en-US" sz="2400" u="sng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hlinkClick r:id="rId4" tooltip="https://www.geeksforgeeks.org/data-collection/"/>
              </a:rPr>
              <a:t>Data Collecti</a:t>
            </a:r>
            <a:r>
              <a:rPr lang="en-US" sz="2400" u="sng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hlinkClick r:id="rId4" tooltip="https://www.geeksforgeeks.org/data-collection/"/>
              </a:rPr>
              <a:t>on</a:t>
            </a:r>
          </a:p>
        </p:txBody>
      </p:sp>
      <p:sp>
        <p:nvSpPr>
          <p:cNvPr id="25" name="Freeform 25"/>
          <p:cNvSpPr/>
          <p:nvPr/>
        </p:nvSpPr>
        <p:spPr>
          <a:xfrm>
            <a:off x="10468508" y="4619888"/>
            <a:ext cx="7155504" cy="2199420"/>
          </a:xfrm>
          <a:custGeom>
            <a:avLst/>
            <a:gdLst/>
            <a:ahLst/>
            <a:cxnLst/>
            <a:rect l="l" t="t" r="r" b="b"/>
            <a:pathLst>
              <a:path w="7155504" h="2199420">
                <a:moveTo>
                  <a:pt x="0" y="0"/>
                </a:moveTo>
                <a:lnTo>
                  <a:pt x="7155504" y="0"/>
                </a:lnTo>
                <a:lnTo>
                  <a:pt x="7155504" y="2199420"/>
                </a:lnTo>
                <a:lnTo>
                  <a:pt x="0" y="21994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6000"/>
            </a:blip>
            <a:stretch>
              <a:fillRect l="-3999" r="-13096"/>
            </a:stretch>
          </a:blipFill>
        </p:spPr>
        <p:txBody>
          <a:bodyPr/>
          <a:lstStyle/>
          <a:p>
            <a:endParaRPr lang="en-IN"/>
          </a:p>
        </p:txBody>
      </p:sp>
      <p:grpSp>
        <p:nvGrpSpPr>
          <p:cNvPr id="26" name="Group 26"/>
          <p:cNvGrpSpPr/>
          <p:nvPr/>
        </p:nvGrpSpPr>
        <p:grpSpPr>
          <a:xfrm rot="-5400000">
            <a:off x="14400352" y="2584999"/>
            <a:ext cx="1671670" cy="5420692"/>
            <a:chOff x="0" y="0"/>
            <a:chExt cx="440275" cy="1427672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440275" cy="1427672"/>
            </a:xfrm>
            <a:custGeom>
              <a:avLst/>
              <a:gdLst/>
              <a:ahLst/>
              <a:cxnLst/>
              <a:rect l="l" t="t" r="r" b="b"/>
              <a:pathLst>
                <a:path w="440275" h="1427672">
                  <a:moveTo>
                    <a:pt x="87994" y="0"/>
                  </a:moveTo>
                  <a:lnTo>
                    <a:pt x="352282" y="0"/>
                  </a:lnTo>
                  <a:cubicBezTo>
                    <a:pt x="400879" y="0"/>
                    <a:pt x="440275" y="39396"/>
                    <a:pt x="440275" y="87994"/>
                  </a:cubicBezTo>
                  <a:lnTo>
                    <a:pt x="440275" y="1339678"/>
                  </a:lnTo>
                  <a:cubicBezTo>
                    <a:pt x="440275" y="1363016"/>
                    <a:pt x="431005" y="1385397"/>
                    <a:pt x="414503" y="1401899"/>
                  </a:cubicBezTo>
                  <a:cubicBezTo>
                    <a:pt x="398001" y="1418401"/>
                    <a:pt x="375619" y="1427672"/>
                    <a:pt x="352282" y="1427672"/>
                  </a:cubicBezTo>
                  <a:lnTo>
                    <a:pt x="87994" y="1427672"/>
                  </a:lnTo>
                  <a:cubicBezTo>
                    <a:pt x="39396" y="1427672"/>
                    <a:pt x="0" y="1388276"/>
                    <a:pt x="0" y="1339678"/>
                  </a:cubicBezTo>
                  <a:lnTo>
                    <a:pt x="0" y="87994"/>
                  </a:lnTo>
                  <a:cubicBezTo>
                    <a:pt x="0" y="39396"/>
                    <a:pt x="39396" y="0"/>
                    <a:pt x="87994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440275" cy="14657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2005145" y="4862637"/>
            <a:ext cx="865416" cy="865416"/>
            <a:chOff x="0" y="0"/>
            <a:chExt cx="812800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24BC3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13174332" y="5123895"/>
            <a:ext cx="4210861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79"/>
              </a:lnSpc>
              <a:spcBef>
                <a:spcPct val="0"/>
              </a:spcBef>
            </a:pPr>
            <a:r>
              <a:rPr lang="en-US" sz="2399" u="sng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hlinkClick r:id="rId5" tooltip="https://egyankosh.ac.in/bitstream/123456789/86087/1/Unit-6.pdf"/>
              </a:rPr>
              <a:t>Data</a:t>
            </a:r>
            <a:r>
              <a:rPr lang="en-US" sz="2399" u="sng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hlinkClick r:id="rId5" tooltip="https://egyankosh.ac.in/bitstream/123456789/86087/1/Unit-6.pdf"/>
              </a:rPr>
              <a:t> Collection Sources</a:t>
            </a:r>
          </a:p>
        </p:txBody>
      </p:sp>
      <p:sp>
        <p:nvSpPr>
          <p:cNvPr id="33" name="Freeform 33"/>
          <p:cNvSpPr/>
          <p:nvPr/>
        </p:nvSpPr>
        <p:spPr>
          <a:xfrm>
            <a:off x="10468508" y="7835082"/>
            <a:ext cx="7155504" cy="2199420"/>
          </a:xfrm>
          <a:custGeom>
            <a:avLst/>
            <a:gdLst/>
            <a:ahLst/>
            <a:cxnLst/>
            <a:rect l="l" t="t" r="r" b="b"/>
            <a:pathLst>
              <a:path w="7155504" h="2199420">
                <a:moveTo>
                  <a:pt x="0" y="0"/>
                </a:moveTo>
                <a:lnTo>
                  <a:pt x="7155504" y="0"/>
                </a:lnTo>
                <a:lnTo>
                  <a:pt x="7155504" y="2199420"/>
                </a:lnTo>
                <a:lnTo>
                  <a:pt x="0" y="21994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6000"/>
            </a:blip>
            <a:stretch>
              <a:fillRect l="-3999" r="-13096"/>
            </a:stretch>
          </a:blipFill>
        </p:spPr>
        <p:txBody>
          <a:bodyPr/>
          <a:lstStyle/>
          <a:p>
            <a:endParaRPr lang="en-IN"/>
          </a:p>
        </p:txBody>
      </p:sp>
      <p:grpSp>
        <p:nvGrpSpPr>
          <p:cNvPr id="34" name="Group 34"/>
          <p:cNvGrpSpPr/>
          <p:nvPr/>
        </p:nvGrpSpPr>
        <p:grpSpPr>
          <a:xfrm rot="-5400000">
            <a:off x="14400352" y="5682018"/>
            <a:ext cx="1671670" cy="5420692"/>
            <a:chOff x="0" y="0"/>
            <a:chExt cx="440275" cy="1427672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440275" cy="1427672"/>
            </a:xfrm>
            <a:custGeom>
              <a:avLst/>
              <a:gdLst/>
              <a:ahLst/>
              <a:cxnLst/>
              <a:rect l="l" t="t" r="r" b="b"/>
              <a:pathLst>
                <a:path w="440275" h="1427672">
                  <a:moveTo>
                    <a:pt x="87994" y="0"/>
                  </a:moveTo>
                  <a:lnTo>
                    <a:pt x="352282" y="0"/>
                  </a:lnTo>
                  <a:cubicBezTo>
                    <a:pt x="400879" y="0"/>
                    <a:pt x="440275" y="39396"/>
                    <a:pt x="440275" y="87994"/>
                  </a:cubicBezTo>
                  <a:lnTo>
                    <a:pt x="440275" y="1339678"/>
                  </a:lnTo>
                  <a:cubicBezTo>
                    <a:pt x="440275" y="1363016"/>
                    <a:pt x="431005" y="1385397"/>
                    <a:pt x="414503" y="1401899"/>
                  </a:cubicBezTo>
                  <a:cubicBezTo>
                    <a:pt x="398001" y="1418401"/>
                    <a:pt x="375619" y="1427672"/>
                    <a:pt x="352282" y="1427672"/>
                  </a:cubicBezTo>
                  <a:lnTo>
                    <a:pt x="87994" y="1427672"/>
                  </a:lnTo>
                  <a:cubicBezTo>
                    <a:pt x="39396" y="1427672"/>
                    <a:pt x="0" y="1388276"/>
                    <a:pt x="0" y="1339678"/>
                  </a:cubicBezTo>
                  <a:lnTo>
                    <a:pt x="0" y="87994"/>
                  </a:lnTo>
                  <a:cubicBezTo>
                    <a:pt x="0" y="39396"/>
                    <a:pt x="39396" y="0"/>
                    <a:pt x="87994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-38100"/>
              <a:ext cx="440275" cy="14657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12005145" y="7959657"/>
            <a:ext cx="865416" cy="865416"/>
            <a:chOff x="0" y="0"/>
            <a:chExt cx="812800" cy="81280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24BC3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0" name="TextBox 40"/>
          <p:cNvSpPr txBox="1"/>
          <p:nvPr/>
        </p:nvSpPr>
        <p:spPr>
          <a:xfrm>
            <a:off x="13174332" y="8039940"/>
            <a:ext cx="4037543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79"/>
              </a:lnSpc>
              <a:spcBef>
                <a:spcPct val="0"/>
              </a:spcBef>
            </a:pPr>
            <a:r>
              <a:rPr lang="en-US" sz="2399" u="sng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hlinkClick r:id="rId6" tooltip="https://researchmethodology.org/data-collection/"/>
              </a:rPr>
              <a:t>Dat</a:t>
            </a:r>
            <a:r>
              <a:rPr lang="en-US" sz="2399" u="sng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hlinkClick r:id="rId6" tooltip="https://researchmethodology.org/data-collection/"/>
              </a:rPr>
              <a:t>a Collection – Methods Types and Examples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539382" y="4552979"/>
            <a:ext cx="5492464" cy="471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COLLECTION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539382" y="5891559"/>
            <a:ext cx="5983237" cy="1234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Understanding Data Sources &amp; Collection Methods Systematic process of gathering information from primary</a:t>
            </a:r>
          </a:p>
        </p:txBody>
      </p:sp>
      <p:pic>
        <p:nvPicPr>
          <p:cNvPr id="43" name="Graphic 42" descr="Open book with solid fill">
            <a:extLst>
              <a:ext uri="{FF2B5EF4-FFF2-40B4-BE49-F238E27FC236}">
                <a16:creationId xmlns:a16="http://schemas.microsoft.com/office/drawing/2014/main" id="{5B1A49FE-FFE5-5411-8AEF-208BFC6612D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2167853" y="1751285"/>
            <a:ext cx="540000" cy="540000"/>
          </a:xfrm>
          <a:prstGeom prst="rect">
            <a:avLst/>
          </a:prstGeom>
        </p:spPr>
      </p:pic>
      <p:pic>
        <p:nvPicPr>
          <p:cNvPr id="44" name="Graphic 43" descr="Open book with solid fill">
            <a:extLst>
              <a:ext uri="{FF2B5EF4-FFF2-40B4-BE49-F238E27FC236}">
                <a16:creationId xmlns:a16="http://schemas.microsoft.com/office/drawing/2014/main" id="{7A059511-CBDD-D798-7662-26B5F8BDBBF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2167853" y="5025345"/>
            <a:ext cx="540000" cy="540000"/>
          </a:xfrm>
          <a:prstGeom prst="rect">
            <a:avLst/>
          </a:prstGeom>
        </p:spPr>
      </p:pic>
      <p:pic>
        <p:nvPicPr>
          <p:cNvPr id="45" name="Graphic 44" descr="Open book with solid fill">
            <a:extLst>
              <a:ext uri="{FF2B5EF4-FFF2-40B4-BE49-F238E27FC236}">
                <a16:creationId xmlns:a16="http://schemas.microsoft.com/office/drawing/2014/main" id="{B875F7F0-81E5-824C-5D10-1D2FE6E6FE9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2167853" y="8122365"/>
            <a:ext cx="540000" cy="540000"/>
          </a:xfrm>
          <a:prstGeom prst="rect">
            <a:avLst/>
          </a:prstGeom>
        </p:spPr>
      </p:pic>
      <p:pic>
        <p:nvPicPr>
          <p:cNvPr id="46" name="Graphic 45" descr="Server with solid fill">
            <a:extLst>
              <a:ext uri="{FF2B5EF4-FFF2-40B4-BE49-F238E27FC236}">
                <a16:creationId xmlns:a16="http://schemas.microsoft.com/office/drawing/2014/main" id="{19F87A3E-B576-E98C-F1EF-D10794FA07B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86699" y="1810941"/>
            <a:ext cx="810126" cy="81012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593523" y="0"/>
            <a:ext cx="5749969" cy="10287000"/>
            <a:chOff x="0" y="0"/>
            <a:chExt cx="890821" cy="1593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0821" cy="1593725"/>
            </a:xfrm>
            <a:custGeom>
              <a:avLst/>
              <a:gdLst/>
              <a:ahLst/>
              <a:cxnLst/>
              <a:rect l="l" t="t" r="r" b="b"/>
              <a:pathLst>
                <a:path w="890821" h="1593725">
                  <a:moveTo>
                    <a:pt x="0" y="0"/>
                  </a:moveTo>
                  <a:lnTo>
                    <a:pt x="890821" y="0"/>
                  </a:lnTo>
                  <a:lnTo>
                    <a:pt x="890821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2"/>
              <a:stretch>
                <a:fillRect l="-105569" r="-105569"/>
              </a:stretch>
            </a:blipFill>
          </p:spPr>
          <p:txBody>
            <a:bodyPr/>
            <a:lstStyle/>
            <a:p>
              <a:endParaRPr lang="en-IN"/>
            </a:p>
          </p:txBody>
        </p:sp>
      </p:grpSp>
      <p:grpSp>
        <p:nvGrpSpPr>
          <p:cNvPr id="4" name="Group 4"/>
          <p:cNvGrpSpPr/>
          <p:nvPr/>
        </p:nvGrpSpPr>
        <p:grpSpPr>
          <a:xfrm rot="-5400000">
            <a:off x="-1021004" y="1021004"/>
            <a:ext cx="10287000" cy="8244992"/>
            <a:chOff x="0" y="0"/>
            <a:chExt cx="2709333" cy="217152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709333" cy="2171521"/>
            </a:xfrm>
            <a:custGeom>
              <a:avLst/>
              <a:gdLst/>
              <a:ahLst/>
              <a:cxnLst/>
              <a:rect l="l" t="t" r="r" b="b"/>
              <a:pathLst>
                <a:path w="2709333" h="2171521">
                  <a:moveTo>
                    <a:pt x="0" y="0"/>
                  </a:moveTo>
                  <a:lnTo>
                    <a:pt x="2709333" y="0"/>
                  </a:lnTo>
                  <a:lnTo>
                    <a:pt x="2709333" y="2171521"/>
                  </a:lnTo>
                  <a:lnTo>
                    <a:pt x="0" y="2171521"/>
                  </a:lnTo>
                  <a:close/>
                </a:path>
              </a:pathLst>
            </a:custGeom>
            <a:solidFill>
              <a:srgbClr val="724BC3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709333" cy="22096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0" y="-2024"/>
            <a:ext cx="8244992" cy="10509180"/>
          </a:xfrm>
          <a:custGeom>
            <a:avLst/>
            <a:gdLst/>
            <a:ahLst/>
            <a:cxnLst/>
            <a:rect l="l" t="t" r="r" b="b"/>
            <a:pathLst>
              <a:path w="8244992" h="10509180">
                <a:moveTo>
                  <a:pt x="0" y="0"/>
                </a:moveTo>
                <a:lnTo>
                  <a:pt x="8244992" y="0"/>
                </a:lnTo>
                <a:lnTo>
                  <a:pt x="8244992" y="10509180"/>
                </a:lnTo>
                <a:lnTo>
                  <a:pt x="0" y="105091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9079" r="-102592"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8" name="AutoShape 8"/>
          <p:cNvSpPr/>
          <p:nvPr/>
        </p:nvSpPr>
        <p:spPr>
          <a:xfrm flipV="1">
            <a:off x="539382" y="5479605"/>
            <a:ext cx="1458169" cy="0"/>
          </a:xfrm>
          <a:prstGeom prst="line">
            <a:avLst/>
          </a:prstGeom>
          <a:ln w="476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IN"/>
          </a:p>
        </p:txBody>
      </p:sp>
      <p:grpSp>
        <p:nvGrpSpPr>
          <p:cNvPr id="9" name="Group 9"/>
          <p:cNvGrpSpPr/>
          <p:nvPr/>
        </p:nvGrpSpPr>
        <p:grpSpPr>
          <a:xfrm>
            <a:off x="90407" y="1629681"/>
            <a:ext cx="1202710" cy="1172646"/>
            <a:chOff x="0" y="0"/>
            <a:chExt cx="812800" cy="792480"/>
          </a:xfrm>
        </p:grpSpPr>
        <p:sp>
          <p:nvSpPr>
            <p:cNvPr id="10" name="Freeform 10"/>
            <p:cNvSpPr/>
            <p:nvPr/>
          </p:nvSpPr>
          <p:spPr>
            <a:xfrm>
              <a:off x="30670" y="0"/>
              <a:ext cx="751460" cy="751052"/>
            </a:xfrm>
            <a:custGeom>
              <a:avLst/>
              <a:gdLst/>
              <a:ahLst/>
              <a:cxnLst/>
              <a:rect l="l" t="t" r="r" b="b"/>
              <a:pathLst>
                <a:path w="751460" h="751052">
                  <a:moveTo>
                    <a:pt x="668573" y="140945"/>
                  </a:moveTo>
                  <a:lnTo>
                    <a:pt x="669597" y="142228"/>
                  </a:lnTo>
                  <a:cubicBezTo>
                    <a:pt x="740714" y="231323"/>
                    <a:pt x="767407" y="347946"/>
                    <a:pt x="742125" y="459105"/>
                  </a:cubicBezTo>
                  <a:lnTo>
                    <a:pt x="742125" y="459105"/>
                  </a:lnTo>
                  <a:cubicBezTo>
                    <a:pt x="716844" y="570259"/>
                    <a:pt x="642322" y="663852"/>
                    <a:pt x="539655" y="713388"/>
                  </a:cubicBezTo>
                  <a:lnTo>
                    <a:pt x="538925" y="713740"/>
                  </a:lnTo>
                  <a:cubicBezTo>
                    <a:pt x="435816" y="763489"/>
                    <a:pt x="315644" y="763489"/>
                    <a:pt x="212535" y="713740"/>
                  </a:cubicBezTo>
                  <a:lnTo>
                    <a:pt x="211805" y="713388"/>
                  </a:lnTo>
                  <a:cubicBezTo>
                    <a:pt x="109138" y="663852"/>
                    <a:pt x="34616" y="570259"/>
                    <a:pt x="9335" y="459105"/>
                  </a:cubicBezTo>
                  <a:lnTo>
                    <a:pt x="9335" y="459105"/>
                  </a:lnTo>
                  <a:cubicBezTo>
                    <a:pt x="-15947" y="347946"/>
                    <a:pt x="10746" y="231323"/>
                    <a:pt x="81863" y="142228"/>
                  </a:cubicBezTo>
                  <a:lnTo>
                    <a:pt x="82887" y="140945"/>
                  </a:lnTo>
                  <a:cubicBezTo>
                    <a:pt x="153986" y="51872"/>
                    <a:pt x="261760" y="0"/>
                    <a:pt x="375730" y="0"/>
                  </a:cubicBezTo>
                  <a:lnTo>
                    <a:pt x="375730" y="0"/>
                  </a:lnTo>
                  <a:cubicBezTo>
                    <a:pt x="489700" y="0"/>
                    <a:pt x="597474" y="51872"/>
                    <a:pt x="668573" y="140945"/>
                  </a:cubicBezTo>
                  <a:close/>
                </a:path>
              </a:pathLst>
            </a:custGeom>
            <a:gradFill rotWithShape="1">
              <a:gsLst>
                <a:gs pos="0">
                  <a:srgbClr val="FFE600">
                    <a:alpha val="36000"/>
                  </a:srgbClr>
                </a:gs>
                <a:gs pos="50000">
                  <a:srgbClr val="A420F8">
                    <a:alpha val="36000"/>
                  </a:srgbClr>
                </a:gs>
                <a:gs pos="100000">
                  <a:srgbClr val="5C94F9">
                    <a:alpha val="36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IN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25177" y="70469"/>
              <a:ext cx="562445" cy="5863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595426" y="2673902"/>
            <a:ext cx="7054141" cy="1395921"/>
            <a:chOff x="0" y="0"/>
            <a:chExt cx="4830437" cy="95588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830437" cy="955880"/>
            </a:xfrm>
            <a:custGeom>
              <a:avLst/>
              <a:gdLst/>
              <a:ahLst/>
              <a:cxnLst/>
              <a:rect l="l" t="t" r="r" b="b"/>
              <a:pathLst>
                <a:path w="4830437" h="955880">
                  <a:moveTo>
                    <a:pt x="0" y="0"/>
                  </a:moveTo>
                  <a:lnTo>
                    <a:pt x="4627237" y="0"/>
                  </a:lnTo>
                  <a:lnTo>
                    <a:pt x="4830437" y="477940"/>
                  </a:lnTo>
                  <a:lnTo>
                    <a:pt x="4627237" y="955880"/>
                  </a:lnTo>
                  <a:lnTo>
                    <a:pt x="0" y="955880"/>
                  </a:lnTo>
                  <a:lnTo>
                    <a:pt x="203200" y="4779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E600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77800" y="-38100"/>
              <a:ext cx="4576437" cy="9939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120193" y="2828937"/>
            <a:ext cx="6176056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b="1" spc="72" dirty="0">
                <a:solidFill>
                  <a:srgbClr val="000000"/>
                </a:solidFill>
                <a:latin typeface="Montserrat ExtraBold" panose="00000900000000000000" pitchFamily="2" charset="0"/>
                <a:ea typeface="Montserrat Ultra-Bold"/>
                <a:cs typeface="Montserrat Ultra-Bold"/>
                <a:sym typeface="Montserrat Ultra-Bold"/>
              </a:rPr>
              <a:t>1.3 DATA CLEANING &amp; PREPARATION</a:t>
            </a:r>
          </a:p>
        </p:txBody>
      </p:sp>
      <p:sp>
        <p:nvSpPr>
          <p:cNvPr id="17" name="Freeform 17"/>
          <p:cNvSpPr/>
          <p:nvPr/>
        </p:nvSpPr>
        <p:spPr>
          <a:xfrm>
            <a:off x="10468508" y="-26578"/>
            <a:ext cx="7155504" cy="1936778"/>
          </a:xfrm>
          <a:custGeom>
            <a:avLst/>
            <a:gdLst/>
            <a:ahLst/>
            <a:cxnLst/>
            <a:rect l="l" t="t" r="r" b="b"/>
            <a:pathLst>
              <a:path w="7155504" h="1936778">
                <a:moveTo>
                  <a:pt x="0" y="0"/>
                </a:moveTo>
                <a:lnTo>
                  <a:pt x="7155504" y="0"/>
                </a:lnTo>
                <a:lnTo>
                  <a:pt x="7155504" y="1936778"/>
                </a:lnTo>
                <a:lnTo>
                  <a:pt x="0" y="19367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6000"/>
            </a:blip>
            <a:stretch>
              <a:fillRect l="-5249" t="-13560" r="-11845"/>
            </a:stretch>
          </a:blipFill>
        </p:spPr>
        <p:txBody>
          <a:bodyPr/>
          <a:lstStyle/>
          <a:p>
            <a:endParaRPr lang="en-IN"/>
          </a:p>
        </p:txBody>
      </p:sp>
      <p:grpSp>
        <p:nvGrpSpPr>
          <p:cNvPr id="18" name="Group 18"/>
          <p:cNvGrpSpPr/>
          <p:nvPr/>
        </p:nvGrpSpPr>
        <p:grpSpPr>
          <a:xfrm rot="-5400000">
            <a:off x="14720911" y="-1960059"/>
            <a:ext cx="1030554" cy="5420692"/>
            <a:chOff x="0" y="0"/>
            <a:chExt cx="271422" cy="142767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71422" cy="1427672"/>
            </a:xfrm>
            <a:custGeom>
              <a:avLst/>
              <a:gdLst/>
              <a:ahLst/>
              <a:cxnLst/>
              <a:rect l="l" t="t" r="r" b="b"/>
              <a:pathLst>
                <a:path w="271422" h="1427672">
                  <a:moveTo>
                    <a:pt x="135711" y="0"/>
                  </a:moveTo>
                  <a:lnTo>
                    <a:pt x="135711" y="0"/>
                  </a:lnTo>
                  <a:cubicBezTo>
                    <a:pt x="171704" y="0"/>
                    <a:pt x="206222" y="14298"/>
                    <a:pt x="231673" y="39749"/>
                  </a:cubicBezTo>
                  <a:cubicBezTo>
                    <a:pt x="257124" y="65199"/>
                    <a:pt x="271422" y="99718"/>
                    <a:pt x="271422" y="135711"/>
                  </a:cubicBezTo>
                  <a:lnTo>
                    <a:pt x="271422" y="1291961"/>
                  </a:lnTo>
                  <a:cubicBezTo>
                    <a:pt x="271422" y="1366912"/>
                    <a:pt x="210662" y="1427672"/>
                    <a:pt x="135711" y="1427672"/>
                  </a:cubicBezTo>
                  <a:lnTo>
                    <a:pt x="135711" y="1427672"/>
                  </a:lnTo>
                  <a:cubicBezTo>
                    <a:pt x="60760" y="1427672"/>
                    <a:pt x="0" y="1366912"/>
                    <a:pt x="0" y="1291961"/>
                  </a:cubicBezTo>
                  <a:lnTo>
                    <a:pt x="0" y="135711"/>
                  </a:lnTo>
                  <a:cubicBezTo>
                    <a:pt x="0" y="60760"/>
                    <a:pt x="60760" y="0"/>
                    <a:pt x="13571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271422" cy="14657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2005145" y="320696"/>
            <a:ext cx="865416" cy="865416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24BC3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13174332" y="581954"/>
            <a:ext cx="4644480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79"/>
              </a:lnSpc>
              <a:spcBef>
                <a:spcPct val="0"/>
              </a:spcBef>
            </a:pPr>
            <a:r>
              <a:rPr lang="en-US" sz="2400" u="sng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hlinkClick r:id="rId4" tooltip="https://www.kaggle.com/learn/data-cleaning"/>
              </a:rPr>
              <a:t>Data Cleaning</a:t>
            </a:r>
          </a:p>
        </p:txBody>
      </p:sp>
      <p:sp>
        <p:nvSpPr>
          <p:cNvPr id="25" name="Freeform 25"/>
          <p:cNvSpPr/>
          <p:nvPr/>
        </p:nvSpPr>
        <p:spPr>
          <a:xfrm>
            <a:off x="10468508" y="4748403"/>
            <a:ext cx="7155504" cy="2199420"/>
          </a:xfrm>
          <a:custGeom>
            <a:avLst/>
            <a:gdLst/>
            <a:ahLst/>
            <a:cxnLst/>
            <a:rect l="l" t="t" r="r" b="b"/>
            <a:pathLst>
              <a:path w="7155504" h="2199420">
                <a:moveTo>
                  <a:pt x="0" y="0"/>
                </a:moveTo>
                <a:lnTo>
                  <a:pt x="7155504" y="0"/>
                </a:lnTo>
                <a:lnTo>
                  <a:pt x="7155504" y="2199420"/>
                </a:lnTo>
                <a:lnTo>
                  <a:pt x="0" y="21994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6000"/>
            </a:blip>
            <a:stretch>
              <a:fillRect l="-3999" r="-13096"/>
            </a:stretch>
          </a:blipFill>
        </p:spPr>
        <p:txBody>
          <a:bodyPr/>
          <a:lstStyle/>
          <a:p>
            <a:endParaRPr lang="en-IN"/>
          </a:p>
        </p:txBody>
      </p:sp>
      <p:grpSp>
        <p:nvGrpSpPr>
          <p:cNvPr id="26" name="Group 26"/>
          <p:cNvGrpSpPr/>
          <p:nvPr/>
        </p:nvGrpSpPr>
        <p:grpSpPr>
          <a:xfrm rot="-5400000">
            <a:off x="14601916" y="2936203"/>
            <a:ext cx="1268543" cy="5420692"/>
            <a:chOff x="0" y="0"/>
            <a:chExt cx="334102" cy="1427672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334102" cy="1427672"/>
            </a:xfrm>
            <a:custGeom>
              <a:avLst/>
              <a:gdLst/>
              <a:ahLst/>
              <a:cxnLst/>
              <a:rect l="l" t="t" r="r" b="b"/>
              <a:pathLst>
                <a:path w="334102" h="1427672">
                  <a:moveTo>
                    <a:pt x="115957" y="0"/>
                  </a:moveTo>
                  <a:lnTo>
                    <a:pt x="218145" y="0"/>
                  </a:lnTo>
                  <a:cubicBezTo>
                    <a:pt x="282186" y="0"/>
                    <a:pt x="334102" y="51916"/>
                    <a:pt x="334102" y="115957"/>
                  </a:cubicBezTo>
                  <a:lnTo>
                    <a:pt x="334102" y="1311715"/>
                  </a:lnTo>
                  <a:cubicBezTo>
                    <a:pt x="334102" y="1375756"/>
                    <a:pt x="282186" y="1427672"/>
                    <a:pt x="218145" y="1427672"/>
                  </a:cubicBezTo>
                  <a:lnTo>
                    <a:pt x="115957" y="1427672"/>
                  </a:lnTo>
                  <a:cubicBezTo>
                    <a:pt x="51916" y="1427672"/>
                    <a:pt x="0" y="1375756"/>
                    <a:pt x="0" y="1311715"/>
                  </a:cubicBezTo>
                  <a:lnTo>
                    <a:pt x="0" y="115957"/>
                  </a:lnTo>
                  <a:cubicBezTo>
                    <a:pt x="0" y="51916"/>
                    <a:pt x="51916" y="0"/>
                    <a:pt x="115957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334102" cy="14657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2005145" y="5213841"/>
            <a:ext cx="865416" cy="865416"/>
            <a:chOff x="0" y="0"/>
            <a:chExt cx="812800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24BC3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13174332" y="5294124"/>
            <a:ext cx="366938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79"/>
              </a:lnSpc>
              <a:spcBef>
                <a:spcPct val="0"/>
              </a:spcBef>
            </a:pPr>
            <a:r>
              <a:rPr lang="en-US" sz="2399" u="sng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hlinkClick r:id="rId5" tooltip="https://www.statology.org/cleaning-and-preparing-data-for-analysis-a-beginners-guide/"/>
              </a:rPr>
              <a:t>Cleaning and</a:t>
            </a:r>
            <a:r>
              <a:rPr lang="en-US" sz="2399" u="sng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hlinkClick r:id="rId5" tooltip="https://www.statology.org/cleaning-and-preparing-data-for-analysis-a-beginners-guide/"/>
              </a:rPr>
              <a:t> Preparing Data for Analysis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539382" y="4555363"/>
            <a:ext cx="5492464" cy="471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CLEANING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539382" y="5894895"/>
            <a:ext cx="7110185" cy="1234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Preparing Data for Analysis. Foundational step for machine learning and business intelligence</a:t>
            </a:r>
          </a:p>
        </p:txBody>
      </p:sp>
      <p:sp>
        <p:nvSpPr>
          <p:cNvPr id="35" name="Freeform 35"/>
          <p:cNvSpPr/>
          <p:nvPr/>
        </p:nvSpPr>
        <p:spPr>
          <a:xfrm>
            <a:off x="10468508" y="1565082"/>
            <a:ext cx="7155504" cy="1936778"/>
          </a:xfrm>
          <a:custGeom>
            <a:avLst/>
            <a:gdLst/>
            <a:ahLst/>
            <a:cxnLst/>
            <a:rect l="l" t="t" r="r" b="b"/>
            <a:pathLst>
              <a:path w="7155504" h="1936778">
                <a:moveTo>
                  <a:pt x="0" y="0"/>
                </a:moveTo>
                <a:lnTo>
                  <a:pt x="7155504" y="0"/>
                </a:lnTo>
                <a:lnTo>
                  <a:pt x="7155504" y="1936778"/>
                </a:lnTo>
                <a:lnTo>
                  <a:pt x="0" y="19367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6000"/>
            </a:blip>
            <a:stretch>
              <a:fillRect l="-5249" t="-13560" r="-11845"/>
            </a:stretch>
          </a:blipFill>
        </p:spPr>
        <p:txBody>
          <a:bodyPr/>
          <a:lstStyle/>
          <a:p>
            <a:endParaRPr lang="en-IN"/>
          </a:p>
        </p:txBody>
      </p:sp>
      <p:grpSp>
        <p:nvGrpSpPr>
          <p:cNvPr id="36" name="Group 36"/>
          <p:cNvGrpSpPr/>
          <p:nvPr/>
        </p:nvGrpSpPr>
        <p:grpSpPr>
          <a:xfrm rot="-5400000">
            <a:off x="14720911" y="-368398"/>
            <a:ext cx="1030554" cy="5420692"/>
            <a:chOff x="0" y="0"/>
            <a:chExt cx="271422" cy="1427672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271422" cy="1427672"/>
            </a:xfrm>
            <a:custGeom>
              <a:avLst/>
              <a:gdLst/>
              <a:ahLst/>
              <a:cxnLst/>
              <a:rect l="l" t="t" r="r" b="b"/>
              <a:pathLst>
                <a:path w="271422" h="1427672">
                  <a:moveTo>
                    <a:pt x="135711" y="0"/>
                  </a:moveTo>
                  <a:lnTo>
                    <a:pt x="135711" y="0"/>
                  </a:lnTo>
                  <a:cubicBezTo>
                    <a:pt x="171704" y="0"/>
                    <a:pt x="206222" y="14298"/>
                    <a:pt x="231673" y="39749"/>
                  </a:cubicBezTo>
                  <a:cubicBezTo>
                    <a:pt x="257124" y="65199"/>
                    <a:pt x="271422" y="99718"/>
                    <a:pt x="271422" y="135711"/>
                  </a:cubicBezTo>
                  <a:lnTo>
                    <a:pt x="271422" y="1291961"/>
                  </a:lnTo>
                  <a:cubicBezTo>
                    <a:pt x="271422" y="1366912"/>
                    <a:pt x="210662" y="1427672"/>
                    <a:pt x="135711" y="1427672"/>
                  </a:cubicBezTo>
                  <a:lnTo>
                    <a:pt x="135711" y="1427672"/>
                  </a:lnTo>
                  <a:cubicBezTo>
                    <a:pt x="60760" y="1427672"/>
                    <a:pt x="0" y="1366912"/>
                    <a:pt x="0" y="1291961"/>
                  </a:cubicBezTo>
                  <a:lnTo>
                    <a:pt x="0" y="135711"/>
                  </a:lnTo>
                  <a:cubicBezTo>
                    <a:pt x="0" y="60760"/>
                    <a:pt x="60760" y="0"/>
                    <a:pt x="13571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0" y="-38100"/>
              <a:ext cx="271422" cy="14657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12005145" y="1912356"/>
            <a:ext cx="865416" cy="865416"/>
            <a:chOff x="0" y="0"/>
            <a:chExt cx="812800" cy="812800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24BC3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2" name="TextBox 42"/>
          <p:cNvSpPr txBox="1"/>
          <p:nvPr/>
        </p:nvSpPr>
        <p:spPr>
          <a:xfrm>
            <a:off x="13174332" y="2173614"/>
            <a:ext cx="4644480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79"/>
              </a:lnSpc>
              <a:spcBef>
                <a:spcPct val="0"/>
              </a:spcBef>
            </a:pPr>
            <a:r>
              <a:rPr lang="en-US" sz="2400" u="sng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hlinkClick r:id="rId6" tooltip="https://www.geeksforgeeks.org/what-is-data-cleaning/"/>
              </a:rPr>
              <a:t>Data Cleaning Tasks</a:t>
            </a:r>
          </a:p>
        </p:txBody>
      </p:sp>
      <p:sp>
        <p:nvSpPr>
          <p:cNvPr id="43" name="Freeform 43"/>
          <p:cNvSpPr/>
          <p:nvPr/>
        </p:nvSpPr>
        <p:spPr>
          <a:xfrm>
            <a:off x="10468508" y="3156742"/>
            <a:ext cx="7155504" cy="1936778"/>
          </a:xfrm>
          <a:custGeom>
            <a:avLst/>
            <a:gdLst/>
            <a:ahLst/>
            <a:cxnLst/>
            <a:rect l="l" t="t" r="r" b="b"/>
            <a:pathLst>
              <a:path w="7155504" h="1936778">
                <a:moveTo>
                  <a:pt x="0" y="0"/>
                </a:moveTo>
                <a:lnTo>
                  <a:pt x="7155504" y="0"/>
                </a:lnTo>
                <a:lnTo>
                  <a:pt x="7155504" y="1936779"/>
                </a:lnTo>
                <a:lnTo>
                  <a:pt x="0" y="19367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6000"/>
            </a:blip>
            <a:stretch>
              <a:fillRect l="-5249" t="-13560" r="-11845"/>
            </a:stretch>
          </a:blipFill>
        </p:spPr>
        <p:txBody>
          <a:bodyPr/>
          <a:lstStyle/>
          <a:p>
            <a:endParaRPr lang="en-IN"/>
          </a:p>
        </p:txBody>
      </p:sp>
      <p:grpSp>
        <p:nvGrpSpPr>
          <p:cNvPr id="44" name="Group 44"/>
          <p:cNvGrpSpPr/>
          <p:nvPr/>
        </p:nvGrpSpPr>
        <p:grpSpPr>
          <a:xfrm rot="-5400000">
            <a:off x="14720911" y="1223262"/>
            <a:ext cx="1030554" cy="5420692"/>
            <a:chOff x="0" y="0"/>
            <a:chExt cx="271422" cy="1427672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271422" cy="1427672"/>
            </a:xfrm>
            <a:custGeom>
              <a:avLst/>
              <a:gdLst/>
              <a:ahLst/>
              <a:cxnLst/>
              <a:rect l="l" t="t" r="r" b="b"/>
              <a:pathLst>
                <a:path w="271422" h="1427672">
                  <a:moveTo>
                    <a:pt x="135711" y="0"/>
                  </a:moveTo>
                  <a:lnTo>
                    <a:pt x="135711" y="0"/>
                  </a:lnTo>
                  <a:cubicBezTo>
                    <a:pt x="171704" y="0"/>
                    <a:pt x="206222" y="14298"/>
                    <a:pt x="231673" y="39749"/>
                  </a:cubicBezTo>
                  <a:cubicBezTo>
                    <a:pt x="257124" y="65199"/>
                    <a:pt x="271422" y="99718"/>
                    <a:pt x="271422" y="135711"/>
                  </a:cubicBezTo>
                  <a:lnTo>
                    <a:pt x="271422" y="1291961"/>
                  </a:lnTo>
                  <a:cubicBezTo>
                    <a:pt x="271422" y="1366912"/>
                    <a:pt x="210662" y="1427672"/>
                    <a:pt x="135711" y="1427672"/>
                  </a:cubicBezTo>
                  <a:lnTo>
                    <a:pt x="135711" y="1427672"/>
                  </a:lnTo>
                  <a:cubicBezTo>
                    <a:pt x="60760" y="1427672"/>
                    <a:pt x="0" y="1366912"/>
                    <a:pt x="0" y="1291961"/>
                  </a:cubicBezTo>
                  <a:lnTo>
                    <a:pt x="0" y="135711"/>
                  </a:lnTo>
                  <a:cubicBezTo>
                    <a:pt x="0" y="60760"/>
                    <a:pt x="60760" y="0"/>
                    <a:pt x="13571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0" y="-38100"/>
              <a:ext cx="271422" cy="14657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12005145" y="3504017"/>
            <a:ext cx="865416" cy="865416"/>
            <a:chOff x="0" y="0"/>
            <a:chExt cx="812800" cy="812800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24BC3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0" name="TextBox 50"/>
          <p:cNvSpPr txBox="1"/>
          <p:nvPr/>
        </p:nvSpPr>
        <p:spPr>
          <a:xfrm>
            <a:off x="13174332" y="3765275"/>
            <a:ext cx="4644480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79"/>
              </a:lnSpc>
              <a:spcBef>
                <a:spcPct val="0"/>
              </a:spcBef>
            </a:pPr>
            <a:r>
              <a:rPr lang="en-US" sz="2400" u="sng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hlinkClick r:id="rId7" tooltip="https://www.geeksforgeeks.org/data-cleaning-in-data-mining/"/>
              </a:rPr>
              <a:t>Data Cleaning in Data Mining</a:t>
            </a:r>
          </a:p>
        </p:txBody>
      </p:sp>
      <p:sp>
        <p:nvSpPr>
          <p:cNvPr id="51" name="Freeform 51"/>
          <p:cNvSpPr/>
          <p:nvPr/>
        </p:nvSpPr>
        <p:spPr>
          <a:xfrm>
            <a:off x="10468508" y="6602705"/>
            <a:ext cx="7155504" cy="2199420"/>
          </a:xfrm>
          <a:custGeom>
            <a:avLst/>
            <a:gdLst/>
            <a:ahLst/>
            <a:cxnLst/>
            <a:rect l="l" t="t" r="r" b="b"/>
            <a:pathLst>
              <a:path w="7155504" h="2199420">
                <a:moveTo>
                  <a:pt x="0" y="0"/>
                </a:moveTo>
                <a:lnTo>
                  <a:pt x="7155504" y="0"/>
                </a:lnTo>
                <a:lnTo>
                  <a:pt x="7155504" y="2199420"/>
                </a:lnTo>
                <a:lnTo>
                  <a:pt x="0" y="21994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6000"/>
            </a:blip>
            <a:stretch>
              <a:fillRect l="-3999" r="-13096"/>
            </a:stretch>
          </a:blipFill>
        </p:spPr>
        <p:txBody>
          <a:bodyPr/>
          <a:lstStyle/>
          <a:p>
            <a:endParaRPr lang="en-IN"/>
          </a:p>
        </p:txBody>
      </p:sp>
      <p:grpSp>
        <p:nvGrpSpPr>
          <p:cNvPr id="52" name="Group 52"/>
          <p:cNvGrpSpPr/>
          <p:nvPr/>
        </p:nvGrpSpPr>
        <p:grpSpPr>
          <a:xfrm rot="-5400000">
            <a:off x="14601916" y="4790505"/>
            <a:ext cx="1268543" cy="5420692"/>
            <a:chOff x="0" y="0"/>
            <a:chExt cx="334102" cy="1427672"/>
          </a:xfrm>
        </p:grpSpPr>
        <p:sp>
          <p:nvSpPr>
            <p:cNvPr id="53" name="Freeform 53"/>
            <p:cNvSpPr/>
            <p:nvPr/>
          </p:nvSpPr>
          <p:spPr>
            <a:xfrm>
              <a:off x="0" y="0"/>
              <a:ext cx="334102" cy="1427672"/>
            </a:xfrm>
            <a:custGeom>
              <a:avLst/>
              <a:gdLst/>
              <a:ahLst/>
              <a:cxnLst/>
              <a:rect l="l" t="t" r="r" b="b"/>
              <a:pathLst>
                <a:path w="334102" h="1427672">
                  <a:moveTo>
                    <a:pt x="115957" y="0"/>
                  </a:moveTo>
                  <a:lnTo>
                    <a:pt x="218145" y="0"/>
                  </a:lnTo>
                  <a:cubicBezTo>
                    <a:pt x="282186" y="0"/>
                    <a:pt x="334102" y="51916"/>
                    <a:pt x="334102" y="115957"/>
                  </a:cubicBezTo>
                  <a:lnTo>
                    <a:pt x="334102" y="1311715"/>
                  </a:lnTo>
                  <a:cubicBezTo>
                    <a:pt x="334102" y="1375756"/>
                    <a:pt x="282186" y="1427672"/>
                    <a:pt x="218145" y="1427672"/>
                  </a:cubicBezTo>
                  <a:lnTo>
                    <a:pt x="115957" y="1427672"/>
                  </a:lnTo>
                  <a:cubicBezTo>
                    <a:pt x="51916" y="1427672"/>
                    <a:pt x="0" y="1375756"/>
                    <a:pt x="0" y="1311715"/>
                  </a:cubicBezTo>
                  <a:lnTo>
                    <a:pt x="0" y="115957"/>
                  </a:lnTo>
                  <a:cubicBezTo>
                    <a:pt x="0" y="51916"/>
                    <a:pt x="51916" y="0"/>
                    <a:pt x="115957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54" name="TextBox 54"/>
            <p:cNvSpPr txBox="1"/>
            <p:nvPr/>
          </p:nvSpPr>
          <p:spPr>
            <a:xfrm>
              <a:off x="0" y="-38100"/>
              <a:ext cx="334102" cy="14657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5" name="Group 55"/>
          <p:cNvGrpSpPr/>
          <p:nvPr/>
        </p:nvGrpSpPr>
        <p:grpSpPr>
          <a:xfrm>
            <a:off x="12005145" y="7068143"/>
            <a:ext cx="865416" cy="865416"/>
            <a:chOff x="0" y="0"/>
            <a:chExt cx="812800" cy="812800"/>
          </a:xfrm>
        </p:grpSpPr>
        <p:sp>
          <p:nvSpPr>
            <p:cNvPr id="56" name="Freeform 5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24BC3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57" name="TextBox 5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8" name="TextBox 58"/>
          <p:cNvSpPr txBox="1"/>
          <p:nvPr/>
        </p:nvSpPr>
        <p:spPr>
          <a:xfrm>
            <a:off x="13174332" y="7148426"/>
            <a:ext cx="366938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399" u="sng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hlinkClick r:id="rId8" tooltip="https://datasciencehorizons.com/wp-content/uploads/2023/06/Data_Cleaning_and_Preprocessing_for_Data_Science_Beginners_Data_Science_Horizons.pdf"/>
              </a:rPr>
              <a:t>Data Cleaning &amp;</a:t>
            </a:r>
          </a:p>
          <a:p>
            <a:pPr marL="0" lvl="0" indent="0" algn="l">
              <a:lnSpc>
                <a:spcPts val="2879"/>
              </a:lnSpc>
              <a:spcBef>
                <a:spcPct val="0"/>
              </a:spcBef>
            </a:pPr>
            <a:r>
              <a:rPr lang="en-US" sz="2399" u="sng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hlinkClick r:id="rId8" tooltip="https://datasciencehorizons.com/wp-content/uploads/2023/06/Data_Cleaning_and_Preprocessing_for_Data_Science_Beginners_Data_Science_Horizons.pdf"/>
              </a:rPr>
              <a:t> Preprocessing</a:t>
            </a:r>
          </a:p>
        </p:txBody>
      </p:sp>
      <p:sp>
        <p:nvSpPr>
          <p:cNvPr id="59" name="Freeform 59"/>
          <p:cNvSpPr/>
          <p:nvPr/>
        </p:nvSpPr>
        <p:spPr>
          <a:xfrm>
            <a:off x="10468508" y="8457007"/>
            <a:ext cx="7155504" cy="2199420"/>
          </a:xfrm>
          <a:custGeom>
            <a:avLst/>
            <a:gdLst/>
            <a:ahLst/>
            <a:cxnLst/>
            <a:rect l="l" t="t" r="r" b="b"/>
            <a:pathLst>
              <a:path w="7155504" h="2199420">
                <a:moveTo>
                  <a:pt x="0" y="0"/>
                </a:moveTo>
                <a:lnTo>
                  <a:pt x="7155504" y="0"/>
                </a:lnTo>
                <a:lnTo>
                  <a:pt x="7155504" y="2199420"/>
                </a:lnTo>
                <a:lnTo>
                  <a:pt x="0" y="21994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6000"/>
            </a:blip>
            <a:stretch>
              <a:fillRect l="-3999" r="-13096"/>
            </a:stretch>
          </a:blipFill>
        </p:spPr>
        <p:txBody>
          <a:bodyPr/>
          <a:lstStyle/>
          <a:p>
            <a:endParaRPr lang="en-IN"/>
          </a:p>
        </p:txBody>
      </p:sp>
      <p:grpSp>
        <p:nvGrpSpPr>
          <p:cNvPr id="60" name="Group 60"/>
          <p:cNvGrpSpPr/>
          <p:nvPr/>
        </p:nvGrpSpPr>
        <p:grpSpPr>
          <a:xfrm rot="-5400000">
            <a:off x="14601916" y="6644807"/>
            <a:ext cx="1268543" cy="5420692"/>
            <a:chOff x="0" y="0"/>
            <a:chExt cx="334102" cy="1427672"/>
          </a:xfrm>
        </p:grpSpPr>
        <p:sp>
          <p:nvSpPr>
            <p:cNvPr id="61" name="Freeform 61"/>
            <p:cNvSpPr/>
            <p:nvPr/>
          </p:nvSpPr>
          <p:spPr>
            <a:xfrm>
              <a:off x="0" y="0"/>
              <a:ext cx="334102" cy="1427672"/>
            </a:xfrm>
            <a:custGeom>
              <a:avLst/>
              <a:gdLst/>
              <a:ahLst/>
              <a:cxnLst/>
              <a:rect l="l" t="t" r="r" b="b"/>
              <a:pathLst>
                <a:path w="334102" h="1427672">
                  <a:moveTo>
                    <a:pt x="115957" y="0"/>
                  </a:moveTo>
                  <a:lnTo>
                    <a:pt x="218145" y="0"/>
                  </a:lnTo>
                  <a:cubicBezTo>
                    <a:pt x="282186" y="0"/>
                    <a:pt x="334102" y="51916"/>
                    <a:pt x="334102" y="115957"/>
                  </a:cubicBezTo>
                  <a:lnTo>
                    <a:pt x="334102" y="1311715"/>
                  </a:lnTo>
                  <a:cubicBezTo>
                    <a:pt x="334102" y="1375756"/>
                    <a:pt x="282186" y="1427672"/>
                    <a:pt x="218145" y="1427672"/>
                  </a:cubicBezTo>
                  <a:lnTo>
                    <a:pt x="115957" y="1427672"/>
                  </a:lnTo>
                  <a:cubicBezTo>
                    <a:pt x="51916" y="1427672"/>
                    <a:pt x="0" y="1375756"/>
                    <a:pt x="0" y="1311715"/>
                  </a:cubicBezTo>
                  <a:lnTo>
                    <a:pt x="0" y="115957"/>
                  </a:lnTo>
                  <a:cubicBezTo>
                    <a:pt x="0" y="51916"/>
                    <a:pt x="51916" y="0"/>
                    <a:pt x="115957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62" name="TextBox 62"/>
            <p:cNvSpPr txBox="1"/>
            <p:nvPr/>
          </p:nvSpPr>
          <p:spPr>
            <a:xfrm>
              <a:off x="0" y="-38100"/>
              <a:ext cx="334102" cy="14657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3" name="Group 63"/>
          <p:cNvGrpSpPr/>
          <p:nvPr/>
        </p:nvGrpSpPr>
        <p:grpSpPr>
          <a:xfrm>
            <a:off x="12005145" y="8922446"/>
            <a:ext cx="865416" cy="865416"/>
            <a:chOff x="0" y="0"/>
            <a:chExt cx="812800" cy="812800"/>
          </a:xfrm>
        </p:grpSpPr>
        <p:sp>
          <p:nvSpPr>
            <p:cNvPr id="64" name="Freeform 6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24BC3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65" name="TextBox 6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6" name="TextBox 66"/>
          <p:cNvSpPr txBox="1"/>
          <p:nvPr/>
        </p:nvSpPr>
        <p:spPr>
          <a:xfrm>
            <a:off x="13174332" y="9002729"/>
            <a:ext cx="4772202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79"/>
              </a:lnSpc>
              <a:spcBef>
                <a:spcPct val="0"/>
              </a:spcBef>
            </a:pPr>
            <a:r>
              <a:rPr lang="en-US" sz="2399" u="sng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hlinkClick r:id="rId9" tooltip="https://www.dataexpertise.in/data-cleaning-techniques-for-preparation/"/>
              </a:rPr>
              <a:t>5 Essential Data </a:t>
            </a:r>
            <a:r>
              <a:rPr lang="en-US" sz="2399" u="sng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hlinkClick r:id="rId9" tooltip="https://www.dataexpertise.in/data-cleaning-techniques-for-preparation/"/>
              </a:rPr>
              <a:t>Preprocessing Techniques</a:t>
            </a:r>
          </a:p>
        </p:txBody>
      </p:sp>
      <p:pic>
        <p:nvPicPr>
          <p:cNvPr id="67" name="Graphic 66" descr="Open book with solid fill">
            <a:extLst>
              <a:ext uri="{FF2B5EF4-FFF2-40B4-BE49-F238E27FC236}">
                <a16:creationId xmlns:a16="http://schemas.microsoft.com/office/drawing/2014/main" id="{29C59827-EA3A-A684-1705-DC74B1363B6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2167853" y="483404"/>
            <a:ext cx="540000" cy="540000"/>
          </a:xfrm>
          <a:prstGeom prst="rect">
            <a:avLst/>
          </a:prstGeom>
        </p:spPr>
      </p:pic>
      <p:pic>
        <p:nvPicPr>
          <p:cNvPr id="68" name="Graphic 67" descr="Open book with solid fill">
            <a:extLst>
              <a:ext uri="{FF2B5EF4-FFF2-40B4-BE49-F238E27FC236}">
                <a16:creationId xmlns:a16="http://schemas.microsoft.com/office/drawing/2014/main" id="{ED2FA4CA-1F3A-BFF0-77F8-999DECF38E8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2167853" y="2075064"/>
            <a:ext cx="540000" cy="540000"/>
          </a:xfrm>
          <a:prstGeom prst="rect">
            <a:avLst/>
          </a:prstGeom>
        </p:spPr>
      </p:pic>
      <p:pic>
        <p:nvPicPr>
          <p:cNvPr id="69" name="Graphic 68" descr="Open book with solid fill">
            <a:extLst>
              <a:ext uri="{FF2B5EF4-FFF2-40B4-BE49-F238E27FC236}">
                <a16:creationId xmlns:a16="http://schemas.microsoft.com/office/drawing/2014/main" id="{42105E26-1342-9893-85E2-E3601343EA0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2167853" y="3666725"/>
            <a:ext cx="540000" cy="540000"/>
          </a:xfrm>
          <a:prstGeom prst="rect">
            <a:avLst/>
          </a:prstGeom>
        </p:spPr>
      </p:pic>
      <p:pic>
        <p:nvPicPr>
          <p:cNvPr id="70" name="Graphic 69" descr="Open book with solid fill">
            <a:extLst>
              <a:ext uri="{FF2B5EF4-FFF2-40B4-BE49-F238E27FC236}">
                <a16:creationId xmlns:a16="http://schemas.microsoft.com/office/drawing/2014/main" id="{0D7DA0B4-D32D-92E6-33E6-488BF2BAA4B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2167853" y="5376549"/>
            <a:ext cx="540000" cy="540000"/>
          </a:xfrm>
          <a:prstGeom prst="rect">
            <a:avLst/>
          </a:prstGeom>
        </p:spPr>
      </p:pic>
      <p:pic>
        <p:nvPicPr>
          <p:cNvPr id="71" name="Graphic 70" descr="Open book with solid fill">
            <a:extLst>
              <a:ext uri="{FF2B5EF4-FFF2-40B4-BE49-F238E27FC236}">
                <a16:creationId xmlns:a16="http://schemas.microsoft.com/office/drawing/2014/main" id="{AEFC5B4E-7969-6F04-E7EB-CB982D71E74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2167853" y="7230851"/>
            <a:ext cx="540000" cy="540000"/>
          </a:xfrm>
          <a:prstGeom prst="rect">
            <a:avLst/>
          </a:prstGeom>
        </p:spPr>
      </p:pic>
      <p:pic>
        <p:nvPicPr>
          <p:cNvPr id="72" name="Graphic 71" descr="Open book with solid fill">
            <a:extLst>
              <a:ext uri="{FF2B5EF4-FFF2-40B4-BE49-F238E27FC236}">
                <a16:creationId xmlns:a16="http://schemas.microsoft.com/office/drawing/2014/main" id="{A5B9D9AE-FA6D-B920-41B6-C8BF72DE5A9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2167853" y="9085154"/>
            <a:ext cx="540000" cy="540000"/>
          </a:xfrm>
          <a:prstGeom prst="rect">
            <a:avLst/>
          </a:prstGeom>
        </p:spPr>
      </p:pic>
      <p:pic>
        <p:nvPicPr>
          <p:cNvPr id="74" name="Graphic 73" descr="Research with solid fill">
            <a:extLst>
              <a:ext uri="{FF2B5EF4-FFF2-40B4-BE49-F238E27FC236}">
                <a16:creationId xmlns:a16="http://schemas.microsoft.com/office/drawing/2014/main" id="{B5E71585-0D45-C0C7-829A-56A8BB92C01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86762" y="1811004"/>
            <a:ext cx="810000" cy="810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593523" y="0"/>
            <a:ext cx="5749969" cy="10287000"/>
            <a:chOff x="0" y="0"/>
            <a:chExt cx="890821" cy="1593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0821" cy="1593725"/>
            </a:xfrm>
            <a:custGeom>
              <a:avLst/>
              <a:gdLst/>
              <a:ahLst/>
              <a:cxnLst/>
              <a:rect l="l" t="t" r="r" b="b"/>
              <a:pathLst>
                <a:path w="890821" h="1593725">
                  <a:moveTo>
                    <a:pt x="0" y="0"/>
                  </a:moveTo>
                  <a:lnTo>
                    <a:pt x="890821" y="0"/>
                  </a:lnTo>
                  <a:lnTo>
                    <a:pt x="890821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2"/>
              <a:stretch>
                <a:fillRect l="-105569" r="-105569"/>
              </a:stretch>
            </a:blipFill>
          </p:spPr>
          <p:txBody>
            <a:bodyPr/>
            <a:lstStyle/>
            <a:p>
              <a:endParaRPr lang="en-IN"/>
            </a:p>
          </p:txBody>
        </p:sp>
      </p:grpSp>
      <p:grpSp>
        <p:nvGrpSpPr>
          <p:cNvPr id="4" name="Group 4"/>
          <p:cNvGrpSpPr/>
          <p:nvPr/>
        </p:nvGrpSpPr>
        <p:grpSpPr>
          <a:xfrm rot="-5400000">
            <a:off x="-1021004" y="1021004"/>
            <a:ext cx="10287000" cy="8244992"/>
            <a:chOff x="0" y="0"/>
            <a:chExt cx="2709333" cy="217152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709333" cy="2171521"/>
            </a:xfrm>
            <a:custGeom>
              <a:avLst/>
              <a:gdLst/>
              <a:ahLst/>
              <a:cxnLst/>
              <a:rect l="l" t="t" r="r" b="b"/>
              <a:pathLst>
                <a:path w="2709333" h="2171521">
                  <a:moveTo>
                    <a:pt x="0" y="0"/>
                  </a:moveTo>
                  <a:lnTo>
                    <a:pt x="2709333" y="0"/>
                  </a:lnTo>
                  <a:lnTo>
                    <a:pt x="2709333" y="2171521"/>
                  </a:lnTo>
                  <a:lnTo>
                    <a:pt x="0" y="2171521"/>
                  </a:lnTo>
                  <a:close/>
                </a:path>
              </a:pathLst>
            </a:custGeom>
            <a:solidFill>
              <a:srgbClr val="724BC3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709333" cy="22096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0" y="-2024"/>
            <a:ext cx="8244992" cy="10509180"/>
          </a:xfrm>
          <a:custGeom>
            <a:avLst/>
            <a:gdLst/>
            <a:ahLst/>
            <a:cxnLst/>
            <a:rect l="l" t="t" r="r" b="b"/>
            <a:pathLst>
              <a:path w="8244992" h="10509180">
                <a:moveTo>
                  <a:pt x="0" y="0"/>
                </a:moveTo>
                <a:lnTo>
                  <a:pt x="8244992" y="0"/>
                </a:lnTo>
                <a:lnTo>
                  <a:pt x="8244992" y="10509180"/>
                </a:lnTo>
                <a:lnTo>
                  <a:pt x="0" y="105091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9079" r="-102592"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8" name="AutoShape 8"/>
          <p:cNvSpPr/>
          <p:nvPr/>
        </p:nvSpPr>
        <p:spPr>
          <a:xfrm flipV="1">
            <a:off x="539382" y="6020118"/>
            <a:ext cx="1458169" cy="0"/>
          </a:xfrm>
          <a:prstGeom prst="line">
            <a:avLst/>
          </a:prstGeom>
          <a:ln w="476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IN"/>
          </a:p>
        </p:txBody>
      </p:sp>
      <p:grpSp>
        <p:nvGrpSpPr>
          <p:cNvPr id="9" name="Group 9"/>
          <p:cNvGrpSpPr/>
          <p:nvPr/>
        </p:nvGrpSpPr>
        <p:grpSpPr>
          <a:xfrm>
            <a:off x="90407" y="1629681"/>
            <a:ext cx="1202710" cy="1172646"/>
            <a:chOff x="0" y="0"/>
            <a:chExt cx="812800" cy="792480"/>
          </a:xfrm>
        </p:grpSpPr>
        <p:sp>
          <p:nvSpPr>
            <p:cNvPr id="10" name="Freeform 10"/>
            <p:cNvSpPr/>
            <p:nvPr/>
          </p:nvSpPr>
          <p:spPr>
            <a:xfrm>
              <a:off x="30670" y="0"/>
              <a:ext cx="751460" cy="751052"/>
            </a:xfrm>
            <a:custGeom>
              <a:avLst/>
              <a:gdLst/>
              <a:ahLst/>
              <a:cxnLst/>
              <a:rect l="l" t="t" r="r" b="b"/>
              <a:pathLst>
                <a:path w="751460" h="751052">
                  <a:moveTo>
                    <a:pt x="668573" y="140945"/>
                  </a:moveTo>
                  <a:lnTo>
                    <a:pt x="669597" y="142228"/>
                  </a:lnTo>
                  <a:cubicBezTo>
                    <a:pt x="740714" y="231323"/>
                    <a:pt x="767407" y="347946"/>
                    <a:pt x="742125" y="459105"/>
                  </a:cubicBezTo>
                  <a:lnTo>
                    <a:pt x="742125" y="459105"/>
                  </a:lnTo>
                  <a:cubicBezTo>
                    <a:pt x="716844" y="570259"/>
                    <a:pt x="642322" y="663852"/>
                    <a:pt x="539655" y="713388"/>
                  </a:cubicBezTo>
                  <a:lnTo>
                    <a:pt x="538925" y="713740"/>
                  </a:lnTo>
                  <a:cubicBezTo>
                    <a:pt x="435816" y="763489"/>
                    <a:pt x="315644" y="763489"/>
                    <a:pt x="212535" y="713740"/>
                  </a:cubicBezTo>
                  <a:lnTo>
                    <a:pt x="211805" y="713388"/>
                  </a:lnTo>
                  <a:cubicBezTo>
                    <a:pt x="109138" y="663852"/>
                    <a:pt x="34616" y="570259"/>
                    <a:pt x="9335" y="459105"/>
                  </a:cubicBezTo>
                  <a:lnTo>
                    <a:pt x="9335" y="459105"/>
                  </a:lnTo>
                  <a:cubicBezTo>
                    <a:pt x="-15947" y="347946"/>
                    <a:pt x="10746" y="231323"/>
                    <a:pt x="81863" y="142228"/>
                  </a:cubicBezTo>
                  <a:lnTo>
                    <a:pt x="82887" y="140945"/>
                  </a:lnTo>
                  <a:cubicBezTo>
                    <a:pt x="153986" y="51872"/>
                    <a:pt x="261760" y="0"/>
                    <a:pt x="375730" y="0"/>
                  </a:cubicBezTo>
                  <a:lnTo>
                    <a:pt x="375730" y="0"/>
                  </a:lnTo>
                  <a:cubicBezTo>
                    <a:pt x="489700" y="0"/>
                    <a:pt x="597474" y="51872"/>
                    <a:pt x="668573" y="140945"/>
                  </a:cubicBezTo>
                  <a:close/>
                </a:path>
              </a:pathLst>
            </a:custGeom>
            <a:gradFill rotWithShape="1">
              <a:gsLst>
                <a:gs pos="0">
                  <a:srgbClr val="FFE600">
                    <a:alpha val="36000"/>
                  </a:srgbClr>
                </a:gs>
                <a:gs pos="50000">
                  <a:srgbClr val="A420F8">
                    <a:alpha val="36000"/>
                  </a:srgbClr>
                </a:gs>
                <a:gs pos="100000">
                  <a:srgbClr val="5C94F9">
                    <a:alpha val="36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IN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25177" y="70469"/>
              <a:ext cx="562445" cy="5863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595426" y="2673902"/>
            <a:ext cx="7054141" cy="1938846"/>
            <a:chOff x="0" y="0"/>
            <a:chExt cx="4830437" cy="132765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830437" cy="1327656"/>
            </a:xfrm>
            <a:custGeom>
              <a:avLst/>
              <a:gdLst/>
              <a:ahLst/>
              <a:cxnLst/>
              <a:rect l="l" t="t" r="r" b="b"/>
              <a:pathLst>
                <a:path w="4830437" h="1327656">
                  <a:moveTo>
                    <a:pt x="0" y="0"/>
                  </a:moveTo>
                  <a:lnTo>
                    <a:pt x="4627237" y="0"/>
                  </a:lnTo>
                  <a:lnTo>
                    <a:pt x="4830437" y="663828"/>
                  </a:lnTo>
                  <a:lnTo>
                    <a:pt x="4627237" y="1327656"/>
                  </a:lnTo>
                  <a:lnTo>
                    <a:pt x="0" y="1327656"/>
                  </a:lnTo>
                  <a:lnTo>
                    <a:pt x="203200" y="6638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E600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77800" y="-38100"/>
              <a:ext cx="4576437" cy="13657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120193" y="2828937"/>
            <a:ext cx="6176056" cy="1654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b="1" spc="72" dirty="0">
                <a:solidFill>
                  <a:srgbClr val="000000"/>
                </a:solidFill>
                <a:latin typeface="Montserrat ExtraBold" panose="00000900000000000000" pitchFamily="2" charset="0"/>
                <a:ea typeface="Montserrat Ultra-Bold"/>
                <a:cs typeface="Montserrat Ultra-Bold"/>
                <a:sym typeface="Montserrat Ultra-Bold"/>
              </a:rPr>
              <a:t>1.4 ETL/ DATA WAREHOUSE &amp; DATA MODELLING</a:t>
            </a:r>
          </a:p>
        </p:txBody>
      </p:sp>
      <p:sp>
        <p:nvSpPr>
          <p:cNvPr id="18" name="Freeform 18"/>
          <p:cNvSpPr/>
          <p:nvPr/>
        </p:nvSpPr>
        <p:spPr>
          <a:xfrm>
            <a:off x="10468508" y="-26578"/>
            <a:ext cx="7155504" cy="1936778"/>
          </a:xfrm>
          <a:custGeom>
            <a:avLst/>
            <a:gdLst/>
            <a:ahLst/>
            <a:cxnLst/>
            <a:rect l="l" t="t" r="r" b="b"/>
            <a:pathLst>
              <a:path w="9540672" h="2582371">
                <a:moveTo>
                  <a:pt x="0" y="0"/>
                </a:moveTo>
                <a:lnTo>
                  <a:pt x="9540672" y="0"/>
                </a:lnTo>
                <a:lnTo>
                  <a:pt x="9540672" y="2582371"/>
                </a:lnTo>
                <a:lnTo>
                  <a:pt x="0" y="25823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6000"/>
            </a:blip>
            <a:stretch>
              <a:fillRect l="-5249" t="-13560" r="-11845"/>
            </a:stretch>
          </a:blipFill>
        </p:spPr>
        <p:txBody>
          <a:bodyPr/>
          <a:lstStyle/>
          <a:p>
            <a:endParaRPr lang="en-IN"/>
          </a:p>
        </p:txBody>
      </p:sp>
      <p:grpSp>
        <p:nvGrpSpPr>
          <p:cNvPr id="19" name="Group 19"/>
          <p:cNvGrpSpPr/>
          <p:nvPr/>
        </p:nvGrpSpPr>
        <p:grpSpPr>
          <a:xfrm rot="16200000">
            <a:off x="14720911" y="-1960058"/>
            <a:ext cx="1030554" cy="5420692"/>
            <a:chOff x="0" y="0"/>
            <a:chExt cx="271422" cy="1427672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71422" cy="1427672"/>
            </a:xfrm>
            <a:custGeom>
              <a:avLst/>
              <a:gdLst/>
              <a:ahLst/>
              <a:cxnLst/>
              <a:rect l="l" t="t" r="r" b="b"/>
              <a:pathLst>
                <a:path w="271422" h="1427672">
                  <a:moveTo>
                    <a:pt x="135711" y="0"/>
                  </a:moveTo>
                  <a:lnTo>
                    <a:pt x="135711" y="0"/>
                  </a:lnTo>
                  <a:cubicBezTo>
                    <a:pt x="171704" y="0"/>
                    <a:pt x="206222" y="14298"/>
                    <a:pt x="231673" y="39749"/>
                  </a:cubicBezTo>
                  <a:cubicBezTo>
                    <a:pt x="257124" y="65199"/>
                    <a:pt x="271422" y="99718"/>
                    <a:pt x="271422" y="135711"/>
                  </a:cubicBezTo>
                  <a:lnTo>
                    <a:pt x="271422" y="1291961"/>
                  </a:lnTo>
                  <a:cubicBezTo>
                    <a:pt x="271422" y="1366912"/>
                    <a:pt x="210662" y="1427672"/>
                    <a:pt x="135711" y="1427672"/>
                  </a:cubicBezTo>
                  <a:lnTo>
                    <a:pt x="135711" y="1427672"/>
                  </a:lnTo>
                  <a:cubicBezTo>
                    <a:pt x="60760" y="1427672"/>
                    <a:pt x="0" y="1366912"/>
                    <a:pt x="0" y="1291961"/>
                  </a:cubicBezTo>
                  <a:lnTo>
                    <a:pt x="0" y="135711"/>
                  </a:lnTo>
                  <a:cubicBezTo>
                    <a:pt x="0" y="60760"/>
                    <a:pt x="60760" y="0"/>
                    <a:pt x="13571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271422" cy="14657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2005145" y="320697"/>
            <a:ext cx="865416" cy="865416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24BC3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13174332" y="579573"/>
            <a:ext cx="4644480" cy="3548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879"/>
              </a:lnSpc>
              <a:spcBef>
                <a:spcPct val="0"/>
              </a:spcBef>
            </a:pPr>
            <a:r>
              <a:rPr lang="en-US" sz="2400" u="sng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hlinkClick r:id="rId4" tooltip="https://www.fivetran.com/blog/what-is-etl"/>
              </a:rPr>
              <a:t>ETL</a:t>
            </a:r>
          </a:p>
        </p:txBody>
      </p:sp>
      <p:sp>
        <p:nvSpPr>
          <p:cNvPr id="27" name="Freeform 27"/>
          <p:cNvSpPr/>
          <p:nvPr/>
        </p:nvSpPr>
        <p:spPr>
          <a:xfrm>
            <a:off x="10468508" y="1860019"/>
            <a:ext cx="7155504" cy="2199420"/>
          </a:xfrm>
          <a:custGeom>
            <a:avLst/>
            <a:gdLst/>
            <a:ahLst/>
            <a:cxnLst/>
            <a:rect l="l" t="t" r="r" b="b"/>
            <a:pathLst>
              <a:path w="9540672" h="2932560">
                <a:moveTo>
                  <a:pt x="0" y="0"/>
                </a:moveTo>
                <a:lnTo>
                  <a:pt x="9540672" y="0"/>
                </a:lnTo>
                <a:lnTo>
                  <a:pt x="9540672" y="2932560"/>
                </a:lnTo>
                <a:lnTo>
                  <a:pt x="0" y="29325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6000"/>
            </a:blip>
            <a:stretch>
              <a:fillRect l="-3999" r="-13096"/>
            </a:stretch>
          </a:blipFill>
        </p:spPr>
        <p:txBody>
          <a:bodyPr/>
          <a:lstStyle/>
          <a:p>
            <a:endParaRPr lang="en-IN"/>
          </a:p>
        </p:txBody>
      </p:sp>
      <p:grpSp>
        <p:nvGrpSpPr>
          <p:cNvPr id="28" name="Group 28"/>
          <p:cNvGrpSpPr/>
          <p:nvPr/>
        </p:nvGrpSpPr>
        <p:grpSpPr>
          <a:xfrm rot="16200000">
            <a:off x="14601916" y="47820"/>
            <a:ext cx="1268543" cy="5420692"/>
            <a:chOff x="0" y="0"/>
            <a:chExt cx="334102" cy="1427672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334102" cy="1427672"/>
            </a:xfrm>
            <a:custGeom>
              <a:avLst/>
              <a:gdLst/>
              <a:ahLst/>
              <a:cxnLst/>
              <a:rect l="l" t="t" r="r" b="b"/>
              <a:pathLst>
                <a:path w="334102" h="1427672">
                  <a:moveTo>
                    <a:pt x="115957" y="0"/>
                  </a:moveTo>
                  <a:lnTo>
                    <a:pt x="218145" y="0"/>
                  </a:lnTo>
                  <a:cubicBezTo>
                    <a:pt x="282186" y="0"/>
                    <a:pt x="334102" y="51916"/>
                    <a:pt x="334102" y="115957"/>
                  </a:cubicBezTo>
                  <a:lnTo>
                    <a:pt x="334102" y="1311715"/>
                  </a:lnTo>
                  <a:cubicBezTo>
                    <a:pt x="334102" y="1375756"/>
                    <a:pt x="282186" y="1427672"/>
                    <a:pt x="218145" y="1427672"/>
                  </a:cubicBezTo>
                  <a:lnTo>
                    <a:pt x="115957" y="1427672"/>
                  </a:lnTo>
                  <a:cubicBezTo>
                    <a:pt x="51916" y="1427672"/>
                    <a:pt x="0" y="1375756"/>
                    <a:pt x="0" y="1311715"/>
                  </a:cubicBezTo>
                  <a:lnTo>
                    <a:pt x="0" y="115957"/>
                  </a:lnTo>
                  <a:cubicBezTo>
                    <a:pt x="0" y="51916"/>
                    <a:pt x="51916" y="0"/>
                    <a:pt x="115957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-38100"/>
              <a:ext cx="334102" cy="14657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2005145" y="2325458"/>
            <a:ext cx="865416" cy="865416"/>
            <a:chOff x="0" y="0"/>
            <a:chExt cx="812800" cy="8128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24BC3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4" name="TextBox 34"/>
          <p:cNvSpPr txBox="1"/>
          <p:nvPr/>
        </p:nvSpPr>
        <p:spPr>
          <a:xfrm>
            <a:off x="13174332" y="2403360"/>
            <a:ext cx="3669389" cy="716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79"/>
              </a:lnSpc>
              <a:spcBef>
                <a:spcPct val="0"/>
              </a:spcBef>
            </a:pPr>
            <a:r>
              <a:rPr lang="en-US" sz="2399" u="sng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hlinkClick r:id="rId5" tooltip="https://www.geeksforgeeks.org/etl-process-in-data-warehouse/"/>
              </a:rPr>
              <a:t>ETL</a:t>
            </a:r>
            <a:r>
              <a:rPr lang="en-US" sz="2399" u="sng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hlinkClick r:id="rId5" tooltip="https://www.geeksforgeeks.org/etl-process-in-data-warehouse/"/>
              </a:rPr>
              <a:t> Process in Data Warehouse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539382" y="5095875"/>
            <a:ext cx="5492464" cy="471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MODELLING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539382" y="6435408"/>
            <a:ext cx="7110185" cy="1234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Structuring and Managing Data Efficiently. Ensure data is cleaned, integrated, and organized</a:t>
            </a:r>
          </a:p>
        </p:txBody>
      </p:sp>
      <p:sp>
        <p:nvSpPr>
          <p:cNvPr id="38" name="Freeform 38"/>
          <p:cNvSpPr/>
          <p:nvPr/>
        </p:nvSpPr>
        <p:spPr>
          <a:xfrm>
            <a:off x="10468508" y="4009258"/>
            <a:ext cx="7155504" cy="2199420"/>
          </a:xfrm>
          <a:custGeom>
            <a:avLst/>
            <a:gdLst/>
            <a:ahLst/>
            <a:cxnLst/>
            <a:rect l="l" t="t" r="r" b="b"/>
            <a:pathLst>
              <a:path w="9540672" h="2932560">
                <a:moveTo>
                  <a:pt x="0" y="0"/>
                </a:moveTo>
                <a:lnTo>
                  <a:pt x="9540672" y="0"/>
                </a:lnTo>
                <a:lnTo>
                  <a:pt x="9540672" y="2932560"/>
                </a:lnTo>
                <a:lnTo>
                  <a:pt x="0" y="29325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6000"/>
            </a:blip>
            <a:stretch>
              <a:fillRect l="-3999" r="-13096"/>
            </a:stretch>
          </a:blipFill>
        </p:spPr>
        <p:txBody>
          <a:bodyPr/>
          <a:lstStyle/>
          <a:p>
            <a:endParaRPr lang="en-IN"/>
          </a:p>
        </p:txBody>
      </p:sp>
      <p:grpSp>
        <p:nvGrpSpPr>
          <p:cNvPr id="39" name="Group 39"/>
          <p:cNvGrpSpPr/>
          <p:nvPr/>
        </p:nvGrpSpPr>
        <p:grpSpPr>
          <a:xfrm rot="16200000">
            <a:off x="14601916" y="2197059"/>
            <a:ext cx="1268543" cy="5420692"/>
            <a:chOff x="0" y="0"/>
            <a:chExt cx="334102" cy="1427672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334102" cy="1427672"/>
            </a:xfrm>
            <a:custGeom>
              <a:avLst/>
              <a:gdLst/>
              <a:ahLst/>
              <a:cxnLst/>
              <a:rect l="l" t="t" r="r" b="b"/>
              <a:pathLst>
                <a:path w="334102" h="1427672">
                  <a:moveTo>
                    <a:pt x="115957" y="0"/>
                  </a:moveTo>
                  <a:lnTo>
                    <a:pt x="218145" y="0"/>
                  </a:lnTo>
                  <a:cubicBezTo>
                    <a:pt x="282186" y="0"/>
                    <a:pt x="334102" y="51916"/>
                    <a:pt x="334102" y="115957"/>
                  </a:cubicBezTo>
                  <a:lnTo>
                    <a:pt x="334102" y="1311715"/>
                  </a:lnTo>
                  <a:cubicBezTo>
                    <a:pt x="334102" y="1375756"/>
                    <a:pt x="282186" y="1427672"/>
                    <a:pt x="218145" y="1427672"/>
                  </a:cubicBezTo>
                  <a:lnTo>
                    <a:pt x="115957" y="1427672"/>
                  </a:lnTo>
                  <a:cubicBezTo>
                    <a:pt x="51916" y="1427672"/>
                    <a:pt x="0" y="1375756"/>
                    <a:pt x="0" y="1311715"/>
                  </a:cubicBezTo>
                  <a:lnTo>
                    <a:pt x="0" y="115957"/>
                  </a:lnTo>
                  <a:cubicBezTo>
                    <a:pt x="0" y="51916"/>
                    <a:pt x="51916" y="0"/>
                    <a:pt x="115957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0" y="-38100"/>
              <a:ext cx="334102" cy="14657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43" name="Freeform 43"/>
          <p:cNvSpPr/>
          <p:nvPr/>
        </p:nvSpPr>
        <p:spPr>
          <a:xfrm>
            <a:off x="12005145" y="4474697"/>
            <a:ext cx="865416" cy="865416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724BC3"/>
          </a:solidFill>
        </p:spPr>
        <p:txBody>
          <a:bodyPr/>
          <a:lstStyle/>
          <a:p>
            <a:endParaRPr lang="en-IN"/>
          </a:p>
        </p:txBody>
      </p:sp>
      <p:sp>
        <p:nvSpPr>
          <p:cNvPr id="44" name="TextBox 44"/>
          <p:cNvSpPr txBox="1"/>
          <p:nvPr/>
        </p:nvSpPr>
        <p:spPr>
          <a:xfrm>
            <a:off x="12086278" y="4515263"/>
            <a:ext cx="703151" cy="743717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45" name="TextBox 45"/>
          <p:cNvSpPr txBox="1"/>
          <p:nvPr/>
        </p:nvSpPr>
        <p:spPr>
          <a:xfrm>
            <a:off x="13401493" y="4573187"/>
            <a:ext cx="4545041" cy="716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79"/>
              </a:lnSpc>
              <a:spcBef>
                <a:spcPct val="0"/>
              </a:spcBef>
            </a:pPr>
            <a:r>
              <a:rPr lang="en-US" sz="2399" u="sng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hlinkClick r:id="rId6" tooltip="https://eylearning.udemy.com/course/data-warehouse-fundamentals-for-beginners/"/>
              </a:rPr>
              <a:t>Data Wa</a:t>
            </a:r>
            <a:r>
              <a:rPr lang="en-US" sz="2399" u="sng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hlinkClick r:id="rId6" tooltip="https://eylearning.udemy.com/course/data-warehouse-fundamentals-for-beginners/"/>
              </a:rPr>
              <a:t>rehouse Fundamentals for Beginners</a:t>
            </a:r>
          </a:p>
        </p:txBody>
      </p:sp>
      <p:sp>
        <p:nvSpPr>
          <p:cNvPr id="47" name="Freeform 47"/>
          <p:cNvSpPr/>
          <p:nvPr/>
        </p:nvSpPr>
        <p:spPr>
          <a:xfrm>
            <a:off x="10468508" y="6158497"/>
            <a:ext cx="7155504" cy="2199420"/>
          </a:xfrm>
          <a:custGeom>
            <a:avLst/>
            <a:gdLst/>
            <a:ahLst/>
            <a:cxnLst/>
            <a:rect l="l" t="t" r="r" b="b"/>
            <a:pathLst>
              <a:path w="9540672" h="2932560">
                <a:moveTo>
                  <a:pt x="0" y="0"/>
                </a:moveTo>
                <a:lnTo>
                  <a:pt x="9540672" y="0"/>
                </a:lnTo>
                <a:lnTo>
                  <a:pt x="9540672" y="2932560"/>
                </a:lnTo>
                <a:lnTo>
                  <a:pt x="0" y="29325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6000"/>
            </a:blip>
            <a:stretch>
              <a:fillRect l="-3999" r="-13096"/>
            </a:stretch>
          </a:blipFill>
        </p:spPr>
        <p:txBody>
          <a:bodyPr/>
          <a:lstStyle/>
          <a:p>
            <a:endParaRPr lang="en-IN"/>
          </a:p>
        </p:txBody>
      </p:sp>
      <p:grpSp>
        <p:nvGrpSpPr>
          <p:cNvPr id="48" name="Group 48"/>
          <p:cNvGrpSpPr/>
          <p:nvPr/>
        </p:nvGrpSpPr>
        <p:grpSpPr>
          <a:xfrm rot="16200000">
            <a:off x="14601916" y="4346298"/>
            <a:ext cx="1268543" cy="5420692"/>
            <a:chOff x="0" y="0"/>
            <a:chExt cx="334102" cy="1427672"/>
          </a:xfrm>
        </p:grpSpPr>
        <p:sp>
          <p:nvSpPr>
            <p:cNvPr id="49" name="Freeform 49"/>
            <p:cNvSpPr/>
            <p:nvPr/>
          </p:nvSpPr>
          <p:spPr>
            <a:xfrm>
              <a:off x="0" y="0"/>
              <a:ext cx="334102" cy="1427672"/>
            </a:xfrm>
            <a:custGeom>
              <a:avLst/>
              <a:gdLst/>
              <a:ahLst/>
              <a:cxnLst/>
              <a:rect l="l" t="t" r="r" b="b"/>
              <a:pathLst>
                <a:path w="334102" h="1427672">
                  <a:moveTo>
                    <a:pt x="115957" y="0"/>
                  </a:moveTo>
                  <a:lnTo>
                    <a:pt x="218145" y="0"/>
                  </a:lnTo>
                  <a:cubicBezTo>
                    <a:pt x="282186" y="0"/>
                    <a:pt x="334102" y="51916"/>
                    <a:pt x="334102" y="115957"/>
                  </a:cubicBezTo>
                  <a:lnTo>
                    <a:pt x="334102" y="1311715"/>
                  </a:lnTo>
                  <a:cubicBezTo>
                    <a:pt x="334102" y="1375756"/>
                    <a:pt x="282186" y="1427672"/>
                    <a:pt x="218145" y="1427672"/>
                  </a:cubicBezTo>
                  <a:lnTo>
                    <a:pt x="115957" y="1427672"/>
                  </a:lnTo>
                  <a:cubicBezTo>
                    <a:pt x="51916" y="1427672"/>
                    <a:pt x="0" y="1375756"/>
                    <a:pt x="0" y="1311715"/>
                  </a:cubicBezTo>
                  <a:lnTo>
                    <a:pt x="0" y="115957"/>
                  </a:lnTo>
                  <a:cubicBezTo>
                    <a:pt x="0" y="51916"/>
                    <a:pt x="51916" y="0"/>
                    <a:pt x="115957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50" name="TextBox 50"/>
            <p:cNvSpPr txBox="1"/>
            <p:nvPr/>
          </p:nvSpPr>
          <p:spPr>
            <a:xfrm>
              <a:off x="0" y="-38100"/>
              <a:ext cx="334102" cy="14657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1" name="Group 51"/>
          <p:cNvGrpSpPr/>
          <p:nvPr/>
        </p:nvGrpSpPr>
        <p:grpSpPr>
          <a:xfrm>
            <a:off x="12005145" y="6623936"/>
            <a:ext cx="865416" cy="865416"/>
            <a:chOff x="0" y="0"/>
            <a:chExt cx="812800" cy="812800"/>
          </a:xfrm>
        </p:grpSpPr>
        <p:sp>
          <p:nvSpPr>
            <p:cNvPr id="52" name="Freeform 5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24BC3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53" name="TextBox 5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4" name="TextBox 54"/>
          <p:cNvSpPr txBox="1"/>
          <p:nvPr/>
        </p:nvSpPr>
        <p:spPr>
          <a:xfrm>
            <a:off x="13174332" y="6701838"/>
            <a:ext cx="4449679" cy="716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79"/>
              </a:lnSpc>
              <a:spcBef>
                <a:spcPct val="0"/>
              </a:spcBef>
            </a:pPr>
            <a:r>
              <a:rPr lang="en-US" sz="2399" u="sng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hlinkClick r:id="rId7" tooltip="https://eylearning.udemy.com/course/mastering-data-modeling-fundamentals/"/>
              </a:rPr>
              <a:t>Ma</a:t>
            </a:r>
            <a:r>
              <a:rPr lang="en-US" sz="2399" u="sng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hlinkClick r:id="rId7" tooltip="https://eylearning.udemy.com/course/mastering-data-modeling-fundamentals/"/>
              </a:rPr>
              <a:t>stering Data Modelling Fundamentals</a:t>
            </a:r>
          </a:p>
        </p:txBody>
      </p:sp>
      <p:sp>
        <p:nvSpPr>
          <p:cNvPr id="56" name="Freeform 56"/>
          <p:cNvSpPr/>
          <p:nvPr/>
        </p:nvSpPr>
        <p:spPr>
          <a:xfrm>
            <a:off x="10468508" y="8307736"/>
            <a:ext cx="7155504" cy="2199420"/>
          </a:xfrm>
          <a:custGeom>
            <a:avLst/>
            <a:gdLst/>
            <a:ahLst/>
            <a:cxnLst/>
            <a:rect l="l" t="t" r="r" b="b"/>
            <a:pathLst>
              <a:path w="9540672" h="2932560">
                <a:moveTo>
                  <a:pt x="0" y="0"/>
                </a:moveTo>
                <a:lnTo>
                  <a:pt x="9540672" y="0"/>
                </a:lnTo>
                <a:lnTo>
                  <a:pt x="9540672" y="2932560"/>
                </a:lnTo>
                <a:lnTo>
                  <a:pt x="0" y="29325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6000"/>
            </a:blip>
            <a:stretch>
              <a:fillRect l="-3999" r="-13096"/>
            </a:stretch>
          </a:blipFill>
        </p:spPr>
        <p:txBody>
          <a:bodyPr/>
          <a:lstStyle/>
          <a:p>
            <a:endParaRPr lang="en-IN"/>
          </a:p>
        </p:txBody>
      </p:sp>
      <p:grpSp>
        <p:nvGrpSpPr>
          <p:cNvPr id="57" name="Group 57"/>
          <p:cNvGrpSpPr/>
          <p:nvPr/>
        </p:nvGrpSpPr>
        <p:grpSpPr>
          <a:xfrm rot="16200000">
            <a:off x="14601916" y="6495537"/>
            <a:ext cx="1268543" cy="5420692"/>
            <a:chOff x="0" y="0"/>
            <a:chExt cx="334102" cy="1427672"/>
          </a:xfrm>
        </p:grpSpPr>
        <p:sp>
          <p:nvSpPr>
            <p:cNvPr id="58" name="Freeform 58"/>
            <p:cNvSpPr/>
            <p:nvPr/>
          </p:nvSpPr>
          <p:spPr>
            <a:xfrm>
              <a:off x="0" y="0"/>
              <a:ext cx="334102" cy="1427672"/>
            </a:xfrm>
            <a:custGeom>
              <a:avLst/>
              <a:gdLst/>
              <a:ahLst/>
              <a:cxnLst/>
              <a:rect l="l" t="t" r="r" b="b"/>
              <a:pathLst>
                <a:path w="334102" h="1427672">
                  <a:moveTo>
                    <a:pt x="115957" y="0"/>
                  </a:moveTo>
                  <a:lnTo>
                    <a:pt x="218145" y="0"/>
                  </a:lnTo>
                  <a:cubicBezTo>
                    <a:pt x="282186" y="0"/>
                    <a:pt x="334102" y="51916"/>
                    <a:pt x="334102" y="115957"/>
                  </a:cubicBezTo>
                  <a:lnTo>
                    <a:pt x="334102" y="1311715"/>
                  </a:lnTo>
                  <a:cubicBezTo>
                    <a:pt x="334102" y="1375756"/>
                    <a:pt x="282186" y="1427672"/>
                    <a:pt x="218145" y="1427672"/>
                  </a:cubicBezTo>
                  <a:lnTo>
                    <a:pt x="115957" y="1427672"/>
                  </a:lnTo>
                  <a:cubicBezTo>
                    <a:pt x="51916" y="1427672"/>
                    <a:pt x="0" y="1375756"/>
                    <a:pt x="0" y="1311715"/>
                  </a:cubicBezTo>
                  <a:lnTo>
                    <a:pt x="0" y="115957"/>
                  </a:lnTo>
                  <a:cubicBezTo>
                    <a:pt x="0" y="51916"/>
                    <a:pt x="51916" y="0"/>
                    <a:pt x="115957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59" name="TextBox 59"/>
            <p:cNvSpPr txBox="1"/>
            <p:nvPr/>
          </p:nvSpPr>
          <p:spPr>
            <a:xfrm>
              <a:off x="0" y="-38100"/>
              <a:ext cx="334102" cy="14657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0" name="Group 60"/>
          <p:cNvGrpSpPr/>
          <p:nvPr/>
        </p:nvGrpSpPr>
        <p:grpSpPr>
          <a:xfrm>
            <a:off x="12005145" y="8773175"/>
            <a:ext cx="865416" cy="865416"/>
            <a:chOff x="0" y="0"/>
            <a:chExt cx="812800" cy="812800"/>
          </a:xfrm>
        </p:grpSpPr>
        <p:sp>
          <p:nvSpPr>
            <p:cNvPr id="61" name="Freeform 6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24BC3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62" name="TextBox 6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3" name="TextBox 63"/>
          <p:cNvSpPr txBox="1"/>
          <p:nvPr/>
        </p:nvSpPr>
        <p:spPr>
          <a:xfrm>
            <a:off x="13401493" y="8871665"/>
            <a:ext cx="4545041" cy="716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79"/>
              </a:lnSpc>
              <a:spcBef>
                <a:spcPct val="0"/>
              </a:spcBef>
            </a:pPr>
            <a:r>
              <a:rPr lang="en-US" sz="2399" u="sng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hlinkClick r:id="rId8" tooltip="https://eylearning.udemy.com/course/data-warehouse-the-ultimate-guide/"/>
              </a:rPr>
              <a:t>Data Wa</a:t>
            </a:r>
            <a:r>
              <a:rPr lang="en-US" sz="2399" u="sng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hlinkClick r:id="rId8" tooltip="https://eylearning.udemy.com/course/data-warehouse-the-ultimate-guide/"/>
              </a:rPr>
              <a:t>rehouse - The Ultimate Guide</a:t>
            </a:r>
            <a:r>
              <a:rPr lang="en-US" sz="2399" u="sng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hlinkClick r:id="rId6" tooltip="https://eylearning.udemy.com/course/data-warehouse-fundamentals-for-beginners/"/>
              </a:rPr>
              <a:t> </a:t>
            </a:r>
          </a:p>
        </p:txBody>
      </p:sp>
      <p:pic>
        <p:nvPicPr>
          <p:cNvPr id="64" name="Graphic 63" descr="Open book with solid fill">
            <a:extLst>
              <a:ext uri="{FF2B5EF4-FFF2-40B4-BE49-F238E27FC236}">
                <a16:creationId xmlns:a16="http://schemas.microsoft.com/office/drawing/2014/main" id="{647AD99F-827E-DB21-7009-E8C9B184244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2167853" y="2488166"/>
            <a:ext cx="540000" cy="540000"/>
          </a:xfrm>
          <a:prstGeom prst="rect">
            <a:avLst/>
          </a:prstGeom>
        </p:spPr>
      </p:pic>
      <p:pic>
        <p:nvPicPr>
          <p:cNvPr id="65" name="Graphic 64" descr="Open book with solid fill">
            <a:extLst>
              <a:ext uri="{FF2B5EF4-FFF2-40B4-BE49-F238E27FC236}">
                <a16:creationId xmlns:a16="http://schemas.microsoft.com/office/drawing/2014/main" id="{F99BA345-4D3C-4CB9-C3EF-11F86C6E529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2167853" y="483405"/>
            <a:ext cx="540000" cy="540000"/>
          </a:xfrm>
          <a:prstGeom prst="rect">
            <a:avLst/>
          </a:prstGeom>
        </p:spPr>
      </p:pic>
      <p:pic>
        <p:nvPicPr>
          <p:cNvPr id="66" name="Graphic 65" descr="Presentation with media with solid fill">
            <a:extLst>
              <a:ext uri="{FF2B5EF4-FFF2-40B4-BE49-F238E27FC236}">
                <a16:creationId xmlns:a16="http://schemas.microsoft.com/office/drawing/2014/main" id="{541F3DFA-2B4D-B117-B52B-D04B01609C3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167853" y="4637405"/>
            <a:ext cx="540000" cy="540000"/>
          </a:xfrm>
          <a:prstGeom prst="rect">
            <a:avLst/>
          </a:prstGeom>
        </p:spPr>
      </p:pic>
      <p:pic>
        <p:nvPicPr>
          <p:cNvPr id="67" name="Graphic 66" descr="Presentation with media with solid fill">
            <a:extLst>
              <a:ext uri="{FF2B5EF4-FFF2-40B4-BE49-F238E27FC236}">
                <a16:creationId xmlns:a16="http://schemas.microsoft.com/office/drawing/2014/main" id="{20895751-8C0E-1262-04D7-14CC0597692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167853" y="6786644"/>
            <a:ext cx="540000" cy="540000"/>
          </a:xfrm>
          <a:prstGeom prst="rect">
            <a:avLst/>
          </a:prstGeom>
        </p:spPr>
      </p:pic>
      <p:pic>
        <p:nvPicPr>
          <p:cNvPr id="68" name="Graphic 67" descr="Presentation with media with solid fill">
            <a:extLst>
              <a:ext uri="{FF2B5EF4-FFF2-40B4-BE49-F238E27FC236}">
                <a16:creationId xmlns:a16="http://schemas.microsoft.com/office/drawing/2014/main" id="{FFF617CD-7F8B-34D8-3BD7-9120A21BF3E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167853" y="8935883"/>
            <a:ext cx="540000" cy="540000"/>
          </a:xfrm>
          <a:prstGeom prst="rect">
            <a:avLst/>
          </a:prstGeom>
        </p:spPr>
      </p:pic>
      <p:pic>
        <p:nvPicPr>
          <p:cNvPr id="70" name="Graphic 69" descr="Warehouse with solid fill">
            <a:extLst>
              <a:ext uri="{FF2B5EF4-FFF2-40B4-BE49-F238E27FC236}">
                <a16:creationId xmlns:a16="http://schemas.microsoft.com/office/drawing/2014/main" id="{A176F66E-E7D7-713C-AF60-642318C0200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86762" y="1767589"/>
            <a:ext cx="810000" cy="810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711C6C-1272-987E-C5AF-5546F55B22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DD261B3-A59E-2F05-629B-24E74B10B90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solidFill>
            <a:srgbClr val="188CE5"/>
          </a:solidFill>
        </p:spPr>
        <p:txBody>
          <a:bodyPr/>
          <a:lstStyle/>
          <a:p>
            <a:endParaRPr lang="en-IN" dirty="0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EE1D75A5-142B-CB84-50BB-ECB98363DE33}"/>
              </a:ext>
            </a:extLst>
          </p:cNvPr>
          <p:cNvSpPr/>
          <p:nvPr/>
        </p:nvSpPr>
        <p:spPr>
          <a:xfrm>
            <a:off x="0" y="-21764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000"/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87" name="TextBox 43">
            <a:extLst>
              <a:ext uri="{FF2B5EF4-FFF2-40B4-BE49-F238E27FC236}">
                <a16:creationId xmlns:a16="http://schemas.microsoft.com/office/drawing/2014/main" id="{3E394FFE-C0DE-F7B7-2200-4D3CAF48EBC6}"/>
              </a:ext>
            </a:extLst>
          </p:cNvPr>
          <p:cNvSpPr txBox="1"/>
          <p:nvPr/>
        </p:nvSpPr>
        <p:spPr>
          <a:xfrm>
            <a:off x="12601687" y="6540872"/>
            <a:ext cx="7498697" cy="4624536"/>
          </a:xfrm>
          <a:prstGeom prst="rect">
            <a:avLst/>
          </a:prstGeom>
          <a:ln>
            <a:noFill/>
          </a:ln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614"/>
              </a:lnSpc>
            </a:pPr>
            <a:r>
              <a:rPr lang="en-US" sz="37888" b="1" spc="-1856" dirty="0">
                <a:solidFill>
                  <a:srgbClr val="FFFFFF">
                    <a:alpha val="24706"/>
                  </a:srgbClr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02</a:t>
            </a:r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C56C301B-2EF3-AE27-7019-35909290F01C}"/>
              </a:ext>
            </a:extLst>
          </p:cNvPr>
          <p:cNvGrpSpPr/>
          <p:nvPr/>
        </p:nvGrpSpPr>
        <p:grpSpPr>
          <a:xfrm>
            <a:off x="13644562" y="-1036672"/>
            <a:ext cx="5472316" cy="5472316"/>
            <a:chOff x="0" y="0"/>
            <a:chExt cx="812800" cy="812800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235C9C15-4041-7D65-990E-114CDAF776B2}"/>
                </a:ext>
              </a:extLst>
            </p:cNvPr>
            <p:cNvSpPr/>
            <p:nvPr/>
          </p:nvSpPr>
          <p:spPr>
            <a:xfrm>
              <a:off x="11134" y="11134"/>
              <a:ext cx="790532" cy="790532"/>
            </a:xfrm>
            <a:custGeom>
              <a:avLst/>
              <a:gdLst/>
              <a:ahLst/>
              <a:cxnLst/>
              <a:rect l="l" t="t" r="r" b="b"/>
              <a:pathLst>
                <a:path w="790532" h="790532">
                  <a:moveTo>
                    <a:pt x="414273" y="7873"/>
                  </a:moveTo>
                  <a:lnTo>
                    <a:pt x="782659" y="376259"/>
                  </a:lnTo>
                  <a:cubicBezTo>
                    <a:pt x="793156" y="386756"/>
                    <a:pt x="793156" y="403776"/>
                    <a:pt x="782659" y="414273"/>
                  </a:cubicBezTo>
                  <a:lnTo>
                    <a:pt x="414273" y="782659"/>
                  </a:lnTo>
                  <a:cubicBezTo>
                    <a:pt x="403776" y="793156"/>
                    <a:pt x="386756" y="793156"/>
                    <a:pt x="376259" y="782659"/>
                  </a:cubicBezTo>
                  <a:lnTo>
                    <a:pt x="7873" y="414273"/>
                  </a:lnTo>
                  <a:cubicBezTo>
                    <a:pt x="-2624" y="403776"/>
                    <a:pt x="-2624" y="386756"/>
                    <a:pt x="7873" y="376259"/>
                  </a:cubicBezTo>
                  <a:lnTo>
                    <a:pt x="376259" y="7873"/>
                  </a:lnTo>
                  <a:cubicBezTo>
                    <a:pt x="386756" y="-2624"/>
                    <a:pt x="403776" y="-2624"/>
                    <a:pt x="414273" y="7873"/>
                  </a:cubicBezTo>
                  <a:close/>
                </a:path>
              </a:pathLst>
            </a:custGeom>
            <a:ln w="38100" cap="sq">
              <a:solidFill>
                <a:srgbClr val="FFE600"/>
              </a:solidFill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8F7E05BE-C1B9-35D5-80E8-0187DCEEB20D}"/>
                </a:ext>
              </a:extLst>
            </p:cNvPr>
            <p:cNvSpPr txBox="1"/>
            <p:nvPr/>
          </p:nvSpPr>
          <p:spPr>
            <a:xfrm>
              <a:off x="139700" y="92075"/>
              <a:ext cx="533400" cy="581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grpSp>
        <p:nvGrpSpPr>
          <p:cNvPr id="7" name="Group 7">
            <a:extLst>
              <a:ext uri="{FF2B5EF4-FFF2-40B4-BE49-F238E27FC236}">
                <a16:creationId xmlns:a16="http://schemas.microsoft.com/office/drawing/2014/main" id="{1A9736BE-78DA-532A-C0BA-BA2D88746A08}"/>
              </a:ext>
            </a:extLst>
          </p:cNvPr>
          <p:cNvGrpSpPr/>
          <p:nvPr/>
        </p:nvGrpSpPr>
        <p:grpSpPr>
          <a:xfrm>
            <a:off x="14118741" y="-579881"/>
            <a:ext cx="4523958" cy="4523958"/>
            <a:chOff x="0" y="0"/>
            <a:chExt cx="812800" cy="812800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95BBB913-283E-4116-A3BE-376A83239E52}"/>
                </a:ext>
              </a:extLst>
            </p:cNvPr>
            <p:cNvSpPr/>
            <p:nvPr/>
          </p:nvSpPr>
          <p:spPr>
            <a:xfrm>
              <a:off x="9215" y="9215"/>
              <a:ext cx="794370" cy="794370"/>
            </a:xfrm>
            <a:custGeom>
              <a:avLst/>
              <a:gdLst/>
              <a:ahLst/>
              <a:cxnLst/>
              <a:rect l="l" t="t" r="r" b="b"/>
              <a:pathLst>
                <a:path w="794370" h="794370">
                  <a:moveTo>
                    <a:pt x="412916" y="6516"/>
                  </a:moveTo>
                  <a:lnTo>
                    <a:pt x="787854" y="381454"/>
                  </a:lnTo>
                  <a:cubicBezTo>
                    <a:pt x="796542" y="390142"/>
                    <a:pt x="796542" y="404228"/>
                    <a:pt x="787854" y="412916"/>
                  </a:cubicBezTo>
                  <a:lnTo>
                    <a:pt x="412916" y="787854"/>
                  </a:lnTo>
                  <a:cubicBezTo>
                    <a:pt x="404228" y="796542"/>
                    <a:pt x="390142" y="796542"/>
                    <a:pt x="381454" y="787854"/>
                  </a:cubicBezTo>
                  <a:lnTo>
                    <a:pt x="6516" y="412916"/>
                  </a:lnTo>
                  <a:cubicBezTo>
                    <a:pt x="-2172" y="404228"/>
                    <a:pt x="-2172" y="390142"/>
                    <a:pt x="6516" y="381454"/>
                  </a:cubicBezTo>
                  <a:lnTo>
                    <a:pt x="381454" y="6516"/>
                  </a:lnTo>
                  <a:cubicBezTo>
                    <a:pt x="390142" y="-2172"/>
                    <a:pt x="404228" y="-2172"/>
                    <a:pt x="412916" y="6516"/>
                  </a:cubicBezTo>
                  <a:close/>
                </a:path>
              </a:pathLst>
            </a:custGeom>
            <a:blipFill>
              <a:blip r:embed="rId4"/>
              <a:stretch>
                <a:fillRect l="-39754" t="-1160" r="-39754" b="-1160"/>
              </a:stretch>
            </a:blipFill>
            <a:ln w="38100" cap="sq">
              <a:solidFill>
                <a:srgbClr val="FFE600"/>
              </a:solidFill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9A7CA6B6-71CF-F963-3FE4-2EC09359A7DD}"/>
              </a:ext>
            </a:extLst>
          </p:cNvPr>
          <p:cNvGrpSpPr/>
          <p:nvPr/>
        </p:nvGrpSpPr>
        <p:grpSpPr>
          <a:xfrm>
            <a:off x="10675415" y="-2568125"/>
            <a:ext cx="4587884" cy="4587884"/>
            <a:chOff x="0" y="0"/>
            <a:chExt cx="812800" cy="812800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59E4DA64-6E16-5265-0C54-D4294B66BC31}"/>
                </a:ext>
              </a:extLst>
            </p:cNvPr>
            <p:cNvSpPr/>
            <p:nvPr/>
          </p:nvSpPr>
          <p:spPr>
            <a:xfrm>
              <a:off x="26561" y="26561"/>
              <a:ext cx="759678" cy="759678"/>
            </a:xfrm>
            <a:custGeom>
              <a:avLst/>
              <a:gdLst/>
              <a:ahLst/>
              <a:cxnLst/>
              <a:rect l="l" t="t" r="r" b="b"/>
              <a:pathLst>
                <a:path w="759678" h="759678">
                  <a:moveTo>
                    <a:pt x="425181" y="18781"/>
                  </a:moveTo>
                  <a:lnTo>
                    <a:pt x="740897" y="334497"/>
                  </a:lnTo>
                  <a:cubicBezTo>
                    <a:pt x="765938" y="359538"/>
                    <a:pt x="765938" y="400140"/>
                    <a:pt x="740897" y="425181"/>
                  </a:cubicBezTo>
                  <a:lnTo>
                    <a:pt x="425181" y="740897"/>
                  </a:lnTo>
                  <a:cubicBezTo>
                    <a:pt x="400140" y="765938"/>
                    <a:pt x="359538" y="765938"/>
                    <a:pt x="334497" y="740897"/>
                  </a:cubicBezTo>
                  <a:lnTo>
                    <a:pt x="18781" y="425181"/>
                  </a:lnTo>
                  <a:cubicBezTo>
                    <a:pt x="-6260" y="400140"/>
                    <a:pt x="-6260" y="359538"/>
                    <a:pt x="18781" y="334497"/>
                  </a:cubicBezTo>
                  <a:lnTo>
                    <a:pt x="334497" y="18781"/>
                  </a:lnTo>
                  <a:cubicBezTo>
                    <a:pt x="359538" y="-6260"/>
                    <a:pt x="400140" y="-6260"/>
                    <a:pt x="425181" y="18781"/>
                  </a:cubicBezTo>
                  <a:close/>
                </a:path>
              </a:pathLst>
            </a:custGeom>
            <a:gradFill rotWithShape="1">
              <a:gsLst>
                <a:gs pos="0">
                  <a:srgbClr val="FFE600">
                    <a:alpha val="60000"/>
                  </a:srgbClr>
                </a:gs>
                <a:gs pos="50000">
                  <a:srgbClr val="A420F8">
                    <a:alpha val="60000"/>
                  </a:srgbClr>
                </a:gs>
                <a:gs pos="100000">
                  <a:srgbClr val="5C94F9">
                    <a:alpha val="60000"/>
                  </a:srgbClr>
                </a:gs>
              </a:gsLst>
              <a:lin ang="0"/>
            </a:gra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73A58983-9497-D5C5-4F79-8AB496C5F4BB}"/>
                </a:ext>
              </a:extLst>
            </p:cNvPr>
            <p:cNvSpPr txBox="1"/>
            <p:nvPr/>
          </p:nvSpPr>
          <p:spPr>
            <a:xfrm>
              <a:off x="139700" y="92075"/>
              <a:ext cx="533400" cy="581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22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>
            <a:extLst>
              <a:ext uri="{FF2B5EF4-FFF2-40B4-BE49-F238E27FC236}">
                <a16:creationId xmlns:a16="http://schemas.microsoft.com/office/drawing/2014/main" id="{11AB3FE6-FF2D-A6BD-60FA-DFFD98935245}"/>
              </a:ext>
            </a:extLst>
          </p:cNvPr>
          <p:cNvGrpSpPr/>
          <p:nvPr/>
        </p:nvGrpSpPr>
        <p:grpSpPr>
          <a:xfrm>
            <a:off x="16219770" y="2997637"/>
            <a:ext cx="4587884" cy="4587884"/>
            <a:chOff x="0" y="0"/>
            <a:chExt cx="812800" cy="812800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19CF436E-6255-1F39-9C05-4942AA8A85B2}"/>
                </a:ext>
              </a:extLst>
            </p:cNvPr>
            <p:cNvSpPr/>
            <p:nvPr/>
          </p:nvSpPr>
          <p:spPr>
            <a:xfrm>
              <a:off x="26561" y="26561"/>
              <a:ext cx="759678" cy="759678"/>
            </a:xfrm>
            <a:custGeom>
              <a:avLst/>
              <a:gdLst/>
              <a:ahLst/>
              <a:cxnLst/>
              <a:rect l="l" t="t" r="r" b="b"/>
              <a:pathLst>
                <a:path w="759678" h="759678">
                  <a:moveTo>
                    <a:pt x="425181" y="18781"/>
                  </a:moveTo>
                  <a:lnTo>
                    <a:pt x="740897" y="334497"/>
                  </a:lnTo>
                  <a:cubicBezTo>
                    <a:pt x="765938" y="359538"/>
                    <a:pt x="765938" y="400140"/>
                    <a:pt x="740897" y="425181"/>
                  </a:cubicBezTo>
                  <a:lnTo>
                    <a:pt x="425181" y="740897"/>
                  </a:lnTo>
                  <a:cubicBezTo>
                    <a:pt x="400140" y="765938"/>
                    <a:pt x="359538" y="765938"/>
                    <a:pt x="334497" y="740897"/>
                  </a:cubicBezTo>
                  <a:lnTo>
                    <a:pt x="18781" y="425181"/>
                  </a:lnTo>
                  <a:cubicBezTo>
                    <a:pt x="-6260" y="400140"/>
                    <a:pt x="-6260" y="359538"/>
                    <a:pt x="18781" y="334497"/>
                  </a:cubicBezTo>
                  <a:lnTo>
                    <a:pt x="334497" y="18781"/>
                  </a:lnTo>
                  <a:cubicBezTo>
                    <a:pt x="359538" y="-6260"/>
                    <a:pt x="400140" y="-6260"/>
                    <a:pt x="425181" y="18781"/>
                  </a:cubicBezTo>
                  <a:close/>
                </a:path>
              </a:pathLst>
            </a:custGeom>
            <a:gradFill rotWithShape="1">
              <a:gsLst>
                <a:gs pos="0">
                  <a:srgbClr val="FFE600">
                    <a:alpha val="60000"/>
                  </a:srgbClr>
                </a:gs>
                <a:gs pos="50000">
                  <a:srgbClr val="A420F8">
                    <a:alpha val="60000"/>
                  </a:srgbClr>
                </a:gs>
                <a:gs pos="100000">
                  <a:srgbClr val="5C94F9">
                    <a:alpha val="60000"/>
                  </a:srgbClr>
                </a:gs>
              </a:gsLst>
              <a:lin ang="0"/>
            </a:gra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3C57D9A7-B7DA-DC32-AA25-A87C97DD097B}"/>
                </a:ext>
              </a:extLst>
            </p:cNvPr>
            <p:cNvSpPr txBox="1"/>
            <p:nvPr/>
          </p:nvSpPr>
          <p:spPr>
            <a:xfrm>
              <a:off x="139700" y="92075"/>
              <a:ext cx="533400" cy="581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22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>
            <a:extLst>
              <a:ext uri="{FF2B5EF4-FFF2-40B4-BE49-F238E27FC236}">
                <a16:creationId xmlns:a16="http://schemas.microsoft.com/office/drawing/2014/main" id="{F31FE983-2D84-4A89-7F1F-C32FAE82F2BB}"/>
              </a:ext>
            </a:extLst>
          </p:cNvPr>
          <p:cNvGrpSpPr/>
          <p:nvPr/>
        </p:nvGrpSpPr>
        <p:grpSpPr>
          <a:xfrm>
            <a:off x="11148426" y="-2213457"/>
            <a:ext cx="3641861" cy="3641861"/>
            <a:chOff x="0" y="0"/>
            <a:chExt cx="812800" cy="812800"/>
          </a:xfrm>
        </p:grpSpPr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7067DA9F-C01F-6B91-2811-10B2AF1FC75A}"/>
                </a:ext>
              </a:extLst>
            </p:cNvPr>
            <p:cNvSpPr/>
            <p:nvPr/>
          </p:nvSpPr>
          <p:spPr>
            <a:xfrm>
              <a:off x="16730" y="16730"/>
              <a:ext cx="779339" cy="779339"/>
            </a:xfrm>
            <a:custGeom>
              <a:avLst/>
              <a:gdLst/>
              <a:ahLst/>
              <a:cxnLst/>
              <a:rect l="l" t="t" r="r" b="b"/>
              <a:pathLst>
                <a:path w="779339" h="779339">
                  <a:moveTo>
                    <a:pt x="418230" y="11830"/>
                  </a:moveTo>
                  <a:lnTo>
                    <a:pt x="767510" y="361110"/>
                  </a:lnTo>
                  <a:cubicBezTo>
                    <a:pt x="775084" y="368684"/>
                    <a:pt x="779340" y="378958"/>
                    <a:pt x="779340" y="389670"/>
                  </a:cubicBezTo>
                  <a:cubicBezTo>
                    <a:pt x="779340" y="400382"/>
                    <a:pt x="775084" y="410656"/>
                    <a:pt x="767510" y="418230"/>
                  </a:cubicBezTo>
                  <a:lnTo>
                    <a:pt x="418230" y="767510"/>
                  </a:lnTo>
                  <a:cubicBezTo>
                    <a:pt x="410656" y="775084"/>
                    <a:pt x="400382" y="779340"/>
                    <a:pt x="389670" y="779340"/>
                  </a:cubicBezTo>
                  <a:cubicBezTo>
                    <a:pt x="378958" y="779340"/>
                    <a:pt x="368684" y="775084"/>
                    <a:pt x="361110" y="767510"/>
                  </a:cubicBezTo>
                  <a:lnTo>
                    <a:pt x="11830" y="418230"/>
                  </a:lnTo>
                  <a:cubicBezTo>
                    <a:pt x="4256" y="410656"/>
                    <a:pt x="0" y="400382"/>
                    <a:pt x="0" y="389670"/>
                  </a:cubicBezTo>
                  <a:cubicBezTo>
                    <a:pt x="0" y="378958"/>
                    <a:pt x="4256" y="368684"/>
                    <a:pt x="11830" y="361110"/>
                  </a:cubicBezTo>
                  <a:lnTo>
                    <a:pt x="361110" y="11830"/>
                  </a:lnTo>
                  <a:cubicBezTo>
                    <a:pt x="368684" y="4256"/>
                    <a:pt x="378958" y="0"/>
                    <a:pt x="389670" y="0"/>
                  </a:cubicBezTo>
                  <a:cubicBezTo>
                    <a:pt x="400382" y="0"/>
                    <a:pt x="410656" y="4256"/>
                    <a:pt x="418230" y="11830"/>
                  </a:cubicBezTo>
                  <a:close/>
                </a:path>
              </a:pathLst>
            </a:custGeom>
            <a:ln w="38100" cap="sq">
              <a:solidFill>
                <a:srgbClr val="FFE600"/>
              </a:solidFill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1BF33F56-5FA0-50B0-2AF9-FBAC39178108}"/>
                </a:ext>
              </a:extLst>
            </p:cNvPr>
            <p:cNvSpPr txBox="1"/>
            <p:nvPr/>
          </p:nvSpPr>
          <p:spPr>
            <a:xfrm>
              <a:off x="139700" y="92075"/>
              <a:ext cx="533400" cy="581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grpSp>
        <p:nvGrpSpPr>
          <p:cNvPr id="18" name="Group 18">
            <a:extLst>
              <a:ext uri="{FF2B5EF4-FFF2-40B4-BE49-F238E27FC236}">
                <a16:creationId xmlns:a16="http://schemas.microsoft.com/office/drawing/2014/main" id="{677301B9-FF45-36BD-0EA1-6C027E4DC080}"/>
              </a:ext>
            </a:extLst>
          </p:cNvPr>
          <p:cNvGrpSpPr/>
          <p:nvPr/>
        </p:nvGrpSpPr>
        <p:grpSpPr>
          <a:xfrm>
            <a:off x="16692781" y="3470648"/>
            <a:ext cx="3641861" cy="3641861"/>
            <a:chOff x="0" y="0"/>
            <a:chExt cx="812800" cy="812800"/>
          </a:xfrm>
        </p:grpSpPr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4CE4EBDD-6CC7-9A1D-AC36-1E853D29EED5}"/>
                </a:ext>
              </a:extLst>
            </p:cNvPr>
            <p:cNvSpPr/>
            <p:nvPr/>
          </p:nvSpPr>
          <p:spPr>
            <a:xfrm>
              <a:off x="16730" y="16730"/>
              <a:ext cx="779339" cy="779339"/>
            </a:xfrm>
            <a:custGeom>
              <a:avLst/>
              <a:gdLst/>
              <a:ahLst/>
              <a:cxnLst/>
              <a:rect l="l" t="t" r="r" b="b"/>
              <a:pathLst>
                <a:path w="779339" h="779339">
                  <a:moveTo>
                    <a:pt x="418230" y="11830"/>
                  </a:moveTo>
                  <a:lnTo>
                    <a:pt x="767510" y="361110"/>
                  </a:lnTo>
                  <a:cubicBezTo>
                    <a:pt x="775084" y="368684"/>
                    <a:pt x="779340" y="378958"/>
                    <a:pt x="779340" y="389670"/>
                  </a:cubicBezTo>
                  <a:cubicBezTo>
                    <a:pt x="779340" y="400382"/>
                    <a:pt x="775084" y="410656"/>
                    <a:pt x="767510" y="418230"/>
                  </a:cubicBezTo>
                  <a:lnTo>
                    <a:pt x="418230" y="767510"/>
                  </a:lnTo>
                  <a:cubicBezTo>
                    <a:pt x="410656" y="775084"/>
                    <a:pt x="400382" y="779340"/>
                    <a:pt x="389670" y="779340"/>
                  </a:cubicBezTo>
                  <a:cubicBezTo>
                    <a:pt x="378958" y="779340"/>
                    <a:pt x="368684" y="775084"/>
                    <a:pt x="361110" y="767510"/>
                  </a:cubicBezTo>
                  <a:lnTo>
                    <a:pt x="11830" y="418230"/>
                  </a:lnTo>
                  <a:cubicBezTo>
                    <a:pt x="4256" y="410656"/>
                    <a:pt x="0" y="400382"/>
                    <a:pt x="0" y="389670"/>
                  </a:cubicBezTo>
                  <a:cubicBezTo>
                    <a:pt x="0" y="378958"/>
                    <a:pt x="4256" y="368684"/>
                    <a:pt x="11830" y="361110"/>
                  </a:cubicBezTo>
                  <a:lnTo>
                    <a:pt x="361110" y="11830"/>
                  </a:lnTo>
                  <a:cubicBezTo>
                    <a:pt x="368684" y="4256"/>
                    <a:pt x="378958" y="0"/>
                    <a:pt x="389670" y="0"/>
                  </a:cubicBezTo>
                  <a:cubicBezTo>
                    <a:pt x="400382" y="0"/>
                    <a:pt x="410656" y="4256"/>
                    <a:pt x="418230" y="11830"/>
                  </a:cubicBezTo>
                  <a:close/>
                </a:path>
              </a:pathLst>
            </a:custGeom>
            <a:ln w="38100" cap="sq">
              <a:solidFill>
                <a:srgbClr val="FFE600"/>
              </a:solidFill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0" name="TextBox 20">
              <a:extLst>
                <a:ext uri="{FF2B5EF4-FFF2-40B4-BE49-F238E27FC236}">
                  <a16:creationId xmlns:a16="http://schemas.microsoft.com/office/drawing/2014/main" id="{EF1B0406-9814-E7EB-4808-4BB01494F122}"/>
                </a:ext>
              </a:extLst>
            </p:cNvPr>
            <p:cNvSpPr txBox="1"/>
            <p:nvPr/>
          </p:nvSpPr>
          <p:spPr>
            <a:xfrm>
              <a:off x="139700" y="92075"/>
              <a:ext cx="533400" cy="581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grpSp>
        <p:nvGrpSpPr>
          <p:cNvPr id="40" name="Group 40">
            <a:extLst>
              <a:ext uri="{FF2B5EF4-FFF2-40B4-BE49-F238E27FC236}">
                <a16:creationId xmlns:a16="http://schemas.microsoft.com/office/drawing/2014/main" id="{7D587400-7BF0-96D4-130D-90152292462A}"/>
              </a:ext>
            </a:extLst>
          </p:cNvPr>
          <p:cNvGrpSpPr/>
          <p:nvPr/>
        </p:nvGrpSpPr>
        <p:grpSpPr>
          <a:xfrm>
            <a:off x="1832563" y="974436"/>
            <a:ext cx="7469069" cy="1100976"/>
            <a:chOff x="0" y="19049"/>
            <a:chExt cx="9958759" cy="1467968"/>
          </a:xfrm>
        </p:grpSpPr>
        <p:sp>
          <p:nvSpPr>
            <p:cNvPr id="41" name="TextBox 41">
              <a:extLst>
                <a:ext uri="{FF2B5EF4-FFF2-40B4-BE49-F238E27FC236}">
                  <a16:creationId xmlns:a16="http://schemas.microsoft.com/office/drawing/2014/main" id="{C0ABCA6C-FC1A-BA37-9B04-943D153C5557}"/>
                </a:ext>
              </a:extLst>
            </p:cNvPr>
            <p:cNvSpPr txBox="1"/>
            <p:nvPr/>
          </p:nvSpPr>
          <p:spPr>
            <a:xfrm>
              <a:off x="0" y="19049"/>
              <a:ext cx="9958759" cy="718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176"/>
                </a:lnSpc>
              </a:pPr>
              <a:r>
                <a:rPr lang="en-US" sz="3600" b="1" dirty="0">
                  <a:solidFill>
                    <a:srgbClr val="FFFFFF"/>
                  </a:solidFill>
                  <a:latin typeface="Montserrat ExtraBold" panose="00000900000000000000" pitchFamily="2" charset="0"/>
                  <a:ea typeface="Montserrat Ultra-Bold"/>
                  <a:cs typeface="Montserrat Ultra-Bold"/>
                  <a:sym typeface="Montserrat Ultra-Bold"/>
                </a:rPr>
                <a:t>PHASE 2: DATA ANALYTICS</a:t>
              </a:r>
            </a:p>
          </p:txBody>
        </p:sp>
        <p:sp>
          <p:nvSpPr>
            <p:cNvPr id="42" name="TextBox 42">
              <a:extLst>
                <a:ext uri="{FF2B5EF4-FFF2-40B4-BE49-F238E27FC236}">
                  <a16:creationId xmlns:a16="http://schemas.microsoft.com/office/drawing/2014/main" id="{FA35F288-3817-5648-E54E-D9A55AFF5705}"/>
                </a:ext>
              </a:extLst>
            </p:cNvPr>
            <p:cNvSpPr txBox="1"/>
            <p:nvPr/>
          </p:nvSpPr>
          <p:spPr>
            <a:xfrm>
              <a:off x="0" y="1022188"/>
              <a:ext cx="9958759" cy="4648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3"/>
                </a:lnSpc>
              </a:pPr>
              <a:r>
                <a:rPr lang="en-IN" sz="2199" dirty="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Focus: Transform data into actionable insights</a:t>
              </a:r>
              <a:endParaRPr lang="en-US" sz="21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C98EAAF0-A355-E5D6-1F41-D33A19FC09DF}"/>
              </a:ext>
            </a:extLst>
          </p:cNvPr>
          <p:cNvSpPr txBox="1"/>
          <p:nvPr/>
        </p:nvSpPr>
        <p:spPr>
          <a:xfrm>
            <a:off x="8601377" y="8006802"/>
            <a:ext cx="84289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solidFill>
                  <a:schemeClr val="bg1"/>
                </a:solidFill>
                <a:latin typeface="Montserrat" panose="00000500000000000000" pitchFamily="2" charset="0"/>
              </a:rPr>
              <a:t>Curated resources mapped to each module for a structured learning experience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D81B7D43-9C47-CB01-8FB2-A76D614FC2FE}"/>
              </a:ext>
            </a:extLst>
          </p:cNvPr>
          <p:cNvSpPr/>
          <p:nvPr/>
        </p:nvSpPr>
        <p:spPr>
          <a:xfrm>
            <a:off x="8650158" y="8486145"/>
            <a:ext cx="9180642" cy="1204900"/>
          </a:xfrm>
          <a:prstGeom prst="roundRect">
            <a:avLst>
              <a:gd name="adj" fmla="val 2791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69" name="Graphic 68" descr="Scribble with solid fill">
            <a:extLst>
              <a:ext uri="{FF2B5EF4-FFF2-40B4-BE49-F238E27FC236}">
                <a16:creationId xmlns:a16="http://schemas.microsoft.com/office/drawing/2014/main" id="{DB409BDF-5D0E-F93B-4C31-E5242D4559E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3807805" y="8683596"/>
            <a:ext cx="540000" cy="540000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191E4203-C308-A726-DD9C-8ED38F14C23C}"/>
              </a:ext>
            </a:extLst>
          </p:cNvPr>
          <p:cNvSpPr txBox="1"/>
          <p:nvPr/>
        </p:nvSpPr>
        <p:spPr>
          <a:xfrm>
            <a:off x="13588729" y="9229384"/>
            <a:ext cx="9781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latin typeface="Montserrat" panose="00000500000000000000" pitchFamily="50" charset="0"/>
              </a:rPr>
              <a:t>Written</a:t>
            </a:r>
          </a:p>
        </p:txBody>
      </p:sp>
      <p:pic>
        <p:nvPicPr>
          <p:cNvPr id="63" name="Graphic 62" descr="Presentation with media with solid fill">
            <a:extLst>
              <a:ext uri="{FF2B5EF4-FFF2-40B4-BE49-F238E27FC236}">
                <a16:creationId xmlns:a16="http://schemas.microsoft.com/office/drawing/2014/main" id="{571A1E04-8E49-A462-E0EA-59AFF8CFFAD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301180" y="8667533"/>
            <a:ext cx="540000" cy="540000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C1B93570-EB38-3793-2656-6E9DFF00B7D4}"/>
              </a:ext>
            </a:extLst>
          </p:cNvPr>
          <p:cNvSpPr txBox="1"/>
          <p:nvPr/>
        </p:nvSpPr>
        <p:spPr>
          <a:xfrm>
            <a:off x="9184696" y="9229384"/>
            <a:ext cx="7729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latin typeface="Montserrat" panose="00000500000000000000" pitchFamily="50" charset="0"/>
              </a:rPr>
              <a:t>Video</a:t>
            </a:r>
          </a:p>
        </p:txBody>
      </p:sp>
      <p:pic>
        <p:nvPicPr>
          <p:cNvPr id="66" name="Graphic 65" descr="Open book with solid fill">
            <a:extLst>
              <a:ext uri="{FF2B5EF4-FFF2-40B4-BE49-F238E27FC236}">
                <a16:creationId xmlns:a16="http://schemas.microsoft.com/office/drawing/2014/main" id="{FEE9C39B-F8FA-E6BF-2A32-F0A617AEFDE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1503197" y="8683596"/>
            <a:ext cx="540000" cy="540000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0F2E0ED3-BCC0-426A-55D1-0166636AF704}"/>
              </a:ext>
            </a:extLst>
          </p:cNvPr>
          <p:cNvSpPr txBox="1"/>
          <p:nvPr/>
        </p:nvSpPr>
        <p:spPr>
          <a:xfrm>
            <a:off x="11246450" y="9229384"/>
            <a:ext cx="10534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latin typeface="Montserrat" panose="00000500000000000000" pitchFamily="50" charset="0"/>
              </a:rPr>
              <a:t>Reading</a:t>
            </a:r>
          </a:p>
        </p:txBody>
      </p:sp>
      <p:pic>
        <p:nvPicPr>
          <p:cNvPr id="72" name="Graphic 71" descr="Diploma roll with solid fill">
            <a:extLst>
              <a:ext uri="{FF2B5EF4-FFF2-40B4-BE49-F238E27FC236}">
                <a16:creationId xmlns:a16="http://schemas.microsoft.com/office/drawing/2014/main" id="{00267D5C-12E9-DF6B-85C9-9120D93C9AC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6252378" y="8609252"/>
            <a:ext cx="648000" cy="648000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117C151F-68E6-8A6F-740F-7A047520F5C8}"/>
              </a:ext>
            </a:extLst>
          </p:cNvPr>
          <p:cNvSpPr txBox="1"/>
          <p:nvPr/>
        </p:nvSpPr>
        <p:spPr>
          <a:xfrm>
            <a:off x="15855668" y="9229384"/>
            <a:ext cx="14414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latin typeface="Montserrat" panose="00000500000000000000" pitchFamily="50" charset="0"/>
              </a:rPr>
              <a:t>Certification</a:t>
            </a:r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67D47353-E50A-47B3-EFFC-A4986556C27C}"/>
              </a:ext>
            </a:extLst>
          </p:cNvPr>
          <p:cNvSpPr/>
          <p:nvPr/>
        </p:nvSpPr>
        <p:spPr>
          <a:xfrm>
            <a:off x="6491453" y="8708808"/>
            <a:ext cx="2109924" cy="759573"/>
          </a:xfrm>
          <a:custGeom>
            <a:avLst/>
            <a:gdLst/>
            <a:ahLst/>
            <a:cxnLst/>
            <a:rect l="l" t="t" r="r" b="b"/>
            <a:pathLst>
              <a:path w="2109924" h="759573">
                <a:moveTo>
                  <a:pt x="0" y="0"/>
                </a:moveTo>
                <a:lnTo>
                  <a:pt x="2109924" y="0"/>
                </a:lnTo>
                <a:lnTo>
                  <a:pt x="2109924" y="759572"/>
                </a:lnTo>
                <a:lnTo>
                  <a:pt x="0" y="75957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83" name="AutoShape 8">
            <a:extLst>
              <a:ext uri="{FF2B5EF4-FFF2-40B4-BE49-F238E27FC236}">
                <a16:creationId xmlns:a16="http://schemas.microsoft.com/office/drawing/2014/main" id="{DA8B1098-BDE8-D377-4A96-3F541C1693DF}"/>
              </a:ext>
            </a:extLst>
          </p:cNvPr>
          <p:cNvSpPr/>
          <p:nvPr/>
        </p:nvSpPr>
        <p:spPr>
          <a:xfrm rot="16200000">
            <a:off x="10164177" y="9088596"/>
            <a:ext cx="720000" cy="0"/>
          </a:xfrm>
          <a:prstGeom prst="line">
            <a:avLst/>
          </a:prstGeom>
          <a:ln w="19050" cap="flat">
            <a:solidFill>
              <a:srgbClr val="5C94F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IN"/>
          </a:p>
        </p:txBody>
      </p:sp>
      <p:sp>
        <p:nvSpPr>
          <p:cNvPr id="84" name="AutoShape 8">
            <a:extLst>
              <a:ext uri="{FF2B5EF4-FFF2-40B4-BE49-F238E27FC236}">
                <a16:creationId xmlns:a16="http://schemas.microsoft.com/office/drawing/2014/main" id="{280A6FAC-BFD9-DB94-58A0-F340D947F053}"/>
              </a:ext>
            </a:extLst>
          </p:cNvPr>
          <p:cNvSpPr/>
          <p:nvPr/>
        </p:nvSpPr>
        <p:spPr>
          <a:xfrm rot="16200000">
            <a:off x="12522088" y="9088596"/>
            <a:ext cx="720000" cy="0"/>
          </a:xfrm>
          <a:prstGeom prst="line">
            <a:avLst/>
          </a:prstGeom>
          <a:ln w="19050" cap="flat">
            <a:solidFill>
              <a:srgbClr val="5C94F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IN"/>
          </a:p>
        </p:txBody>
      </p:sp>
      <p:sp>
        <p:nvSpPr>
          <p:cNvPr id="85" name="AutoShape 8">
            <a:extLst>
              <a:ext uri="{FF2B5EF4-FFF2-40B4-BE49-F238E27FC236}">
                <a16:creationId xmlns:a16="http://schemas.microsoft.com/office/drawing/2014/main" id="{7406C888-6821-0515-EBF9-ED23C3D24AEC}"/>
              </a:ext>
            </a:extLst>
          </p:cNvPr>
          <p:cNvSpPr/>
          <p:nvPr/>
        </p:nvSpPr>
        <p:spPr>
          <a:xfrm rot="16200000">
            <a:off x="14880000" y="9088596"/>
            <a:ext cx="720000" cy="0"/>
          </a:xfrm>
          <a:prstGeom prst="line">
            <a:avLst/>
          </a:prstGeom>
          <a:ln w="19050" cap="flat">
            <a:solidFill>
              <a:srgbClr val="5C94F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IN"/>
          </a:p>
        </p:txBody>
      </p:sp>
      <p:sp>
        <p:nvSpPr>
          <p:cNvPr id="39" name="TextBox 39">
            <a:extLst>
              <a:ext uri="{FF2B5EF4-FFF2-40B4-BE49-F238E27FC236}">
                <a16:creationId xmlns:a16="http://schemas.microsoft.com/office/drawing/2014/main" id="{43DD93C4-40B9-E7F5-C274-E0D45D02CF99}"/>
              </a:ext>
            </a:extLst>
          </p:cNvPr>
          <p:cNvSpPr txBox="1"/>
          <p:nvPr/>
        </p:nvSpPr>
        <p:spPr>
          <a:xfrm>
            <a:off x="6110123" y="3983646"/>
            <a:ext cx="2706151" cy="6668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46"/>
              </a:lnSpc>
            </a:pPr>
            <a:r>
              <a:rPr lang="en-US" sz="2000" dirty="0">
                <a:solidFill>
                  <a:srgbClr val="FFFFFF"/>
                </a:solidFill>
                <a:latin typeface="Montserrat Bold" panose="00000800000000000000" charset="0"/>
                <a:ea typeface="Montserrat Bold"/>
                <a:cs typeface="Montserrat Bold"/>
                <a:sym typeface="Montserrat Bold"/>
              </a:rPr>
              <a:t>Python for Data Analysis</a:t>
            </a:r>
          </a:p>
        </p:txBody>
      </p:sp>
      <p:pic>
        <p:nvPicPr>
          <p:cNvPr id="71" name="Graphic 70">
            <a:extLst>
              <a:ext uri="{FF2B5EF4-FFF2-40B4-BE49-F238E27FC236}">
                <a16:creationId xmlns:a16="http://schemas.microsoft.com/office/drawing/2014/main" id="{653A92A2-45FF-4473-7986-6BA2581EFC9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066327" y="2991507"/>
            <a:ext cx="793743" cy="793743"/>
          </a:xfrm>
          <a:prstGeom prst="rect">
            <a:avLst/>
          </a:prstGeom>
        </p:spPr>
      </p:pic>
      <p:sp>
        <p:nvSpPr>
          <p:cNvPr id="58" name="TextBox 39">
            <a:extLst>
              <a:ext uri="{FF2B5EF4-FFF2-40B4-BE49-F238E27FC236}">
                <a16:creationId xmlns:a16="http://schemas.microsoft.com/office/drawing/2014/main" id="{EC21001B-2ADD-E0AA-C2F3-45AA851F31C3}"/>
              </a:ext>
            </a:extLst>
          </p:cNvPr>
          <p:cNvSpPr txBox="1"/>
          <p:nvPr/>
        </p:nvSpPr>
        <p:spPr>
          <a:xfrm>
            <a:off x="5715000" y="6649206"/>
            <a:ext cx="3496396" cy="6668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46"/>
              </a:lnSpc>
            </a:pPr>
            <a:r>
              <a:rPr lang="en-IN" sz="2000" dirty="0">
                <a:solidFill>
                  <a:srgbClr val="FFFFFF"/>
                </a:solidFill>
                <a:latin typeface="Montserrat Bold" panose="00000800000000000000" charset="0"/>
                <a:ea typeface="Montserrat Bold"/>
                <a:cs typeface="Montserrat Bold"/>
                <a:sym typeface="Montserrat Bold"/>
              </a:rPr>
              <a:t>Data Visualizations &amp; BI Reporting(Power BI)</a:t>
            </a:r>
          </a:p>
        </p:txBody>
      </p:sp>
      <p:pic>
        <p:nvPicPr>
          <p:cNvPr id="79" name="Graphic 78">
            <a:extLst>
              <a:ext uri="{FF2B5EF4-FFF2-40B4-BE49-F238E27FC236}">
                <a16:creationId xmlns:a16="http://schemas.microsoft.com/office/drawing/2014/main" id="{733C42A8-D294-BAE3-C973-135D6FAABA2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065721" y="5609268"/>
            <a:ext cx="794955" cy="794955"/>
          </a:xfrm>
          <a:prstGeom prst="rect">
            <a:avLst/>
          </a:prstGeom>
        </p:spPr>
      </p:pic>
      <p:sp>
        <p:nvSpPr>
          <p:cNvPr id="32" name="TextBox 32">
            <a:extLst>
              <a:ext uri="{FF2B5EF4-FFF2-40B4-BE49-F238E27FC236}">
                <a16:creationId xmlns:a16="http://schemas.microsoft.com/office/drawing/2014/main" id="{2FA2B276-B69B-8DB1-71FD-D73504BDE05F}"/>
              </a:ext>
            </a:extLst>
          </p:cNvPr>
          <p:cNvSpPr txBox="1"/>
          <p:nvPr/>
        </p:nvSpPr>
        <p:spPr>
          <a:xfrm>
            <a:off x="10212152" y="3983646"/>
            <a:ext cx="4113448" cy="6668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46"/>
              </a:lnSpc>
            </a:pPr>
            <a:r>
              <a:rPr lang="en-IN" sz="2000" dirty="0">
                <a:solidFill>
                  <a:srgbClr val="FFFFFF"/>
                </a:solidFill>
                <a:latin typeface="Montserrat Bold" panose="00000800000000000000" charset="0"/>
                <a:ea typeface="Montserrat Bold"/>
                <a:cs typeface="Montserrat Bold"/>
                <a:sym typeface="Montserrat Bold"/>
              </a:rPr>
              <a:t>Structured Query Language (SQL,DBMS)</a:t>
            </a:r>
          </a:p>
        </p:txBody>
      </p:sp>
      <p:pic>
        <p:nvPicPr>
          <p:cNvPr id="81" name="Graphic 80">
            <a:extLst>
              <a:ext uri="{FF2B5EF4-FFF2-40B4-BE49-F238E27FC236}">
                <a16:creationId xmlns:a16="http://schemas.microsoft.com/office/drawing/2014/main" id="{BCA41841-14CD-3CCD-85D2-1CB3431E25E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621176" y="2740678"/>
            <a:ext cx="1295400" cy="1295400"/>
          </a:xfrm>
          <a:prstGeom prst="rect">
            <a:avLst/>
          </a:prstGeom>
        </p:spPr>
      </p:pic>
      <p:sp>
        <p:nvSpPr>
          <p:cNvPr id="55" name="TextBox 32">
            <a:extLst>
              <a:ext uri="{FF2B5EF4-FFF2-40B4-BE49-F238E27FC236}">
                <a16:creationId xmlns:a16="http://schemas.microsoft.com/office/drawing/2014/main" id="{4F799BA6-0885-19F9-659A-ED76DDE69F2B}"/>
              </a:ext>
            </a:extLst>
          </p:cNvPr>
          <p:cNvSpPr txBox="1"/>
          <p:nvPr/>
        </p:nvSpPr>
        <p:spPr>
          <a:xfrm>
            <a:off x="10969661" y="6649206"/>
            <a:ext cx="2598431" cy="6668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46"/>
              </a:lnSpc>
            </a:pPr>
            <a:r>
              <a:rPr lang="en-IN" sz="2000" dirty="0">
                <a:solidFill>
                  <a:srgbClr val="FFFFFF"/>
                </a:solidFill>
                <a:latin typeface="Montserrat Bold" panose="00000800000000000000" charset="0"/>
                <a:ea typeface="Montserrat Bold"/>
                <a:cs typeface="Montserrat Bold"/>
                <a:sym typeface="Montserrat Bold"/>
              </a:rPr>
              <a:t>Cloud-Azure Components</a:t>
            </a:r>
          </a:p>
        </p:txBody>
      </p:sp>
      <p:pic>
        <p:nvPicPr>
          <p:cNvPr id="86" name="Graphic 85">
            <a:extLst>
              <a:ext uri="{FF2B5EF4-FFF2-40B4-BE49-F238E27FC236}">
                <a16:creationId xmlns:a16="http://schemas.microsoft.com/office/drawing/2014/main" id="{E1173894-C65E-0C06-1A62-52C8886115C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223151" y="4961020"/>
            <a:ext cx="2091450" cy="2091450"/>
          </a:xfrm>
          <a:prstGeom prst="rect">
            <a:avLst/>
          </a:prstGeom>
        </p:spPr>
      </p:pic>
      <p:sp>
        <p:nvSpPr>
          <p:cNvPr id="28" name="TextBox 28">
            <a:extLst>
              <a:ext uri="{FF2B5EF4-FFF2-40B4-BE49-F238E27FC236}">
                <a16:creationId xmlns:a16="http://schemas.microsoft.com/office/drawing/2014/main" id="{8AFD7AC0-DE7E-4744-2A39-911002E6F390}"/>
              </a:ext>
            </a:extLst>
          </p:cNvPr>
          <p:cNvSpPr txBox="1"/>
          <p:nvPr/>
        </p:nvSpPr>
        <p:spPr>
          <a:xfrm>
            <a:off x="1617874" y="3983646"/>
            <a:ext cx="2494677" cy="6980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71"/>
              </a:lnSpc>
            </a:pPr>
            <a:r>
              <a:rPr lang="en-US" sz="2000" dirty="0">
                <a:solidFill>
                  <a:srgbClr val="FFFFFF"/>
                </a:solidFill>
                <a:latin typeface="Montserrat Bold" panose="00000800000000000000" charset="0"/>
                <a:ea typeface="Montserrat Bold"/>
                <a:cs typeface="Montserrat Bold"/>
                <a:sym typeface="Montserrat Bold"/>
              </a:rPr>
              <a:t>Excel (Basic and Advanced)</a:t>
            </a:r>
          </a:p>
        </p:txBody>
      </p:sp>
      <p:pic>
        <p:nvPicPr>
          <p:cNvPr id="89" name="Graphic 88">
            <a:extLst>
              <a:ext uri="{FF2B5EF4-FFF2-40B4-BE49-F238E27FC236}">
                <a16:creationId xmlns:a16="http://schemas.microsoft.com/office/drawing/2014/main" id="{729A6287-83D0-1896-339D-8FAE578A9A4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541212" y="3064378"/>
            <a:ext cx="648000" cy="648000"/>
          </a:xfrm>
          <a:prstGeom prst="rect">
            <a:avLst/>
          </a:prstGeom>
        </p:spPr>
      </p:pic>
      <p:sp>
        <p:nvSpPr>
          <p:cNvPr id="52" name="TextBox 28">
            <a:extLst>
              <a:ext uri="{FF2B5EF4-FFF2-40B4-BE49-F238E27FC236}">
                <a16:creationId xmlns:a16="http://schemas.microsoft.com/office/drawing/2014/main" id="{1347C80A-8094-FF02-3C47-FC452D936BD5}"/>
              </a:ext>
            </a:extLst>
          </p:cNvPr>
          <p:cNvSpPr txBox="1"/>
          <p:nvPr/>
        </p:nvSpPr>
        <p:spPr>
          <a:xfrm>
            <a:off x="1617874" y="6617979"/>
            <a:ext cx="2494677" cy="6980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71"/>
              </a:lnSpc>
            </a:pPr>
            <a:r>
              <a:rPr lang="en-US" sz="2000" dirty="0">
                <a:solidFill>
                  <a:srgbClr val="FFFFFF"/>
                </a:solidFill>
                <a:latin typeface="Montserrat Bold" panose="00000800000000000000" charset="0"/>
                <a:ea typeface="Montserrat Bold"/>
                <a:cs typeface="Montserrat Bold"/>
                <a:sym typeface="Montserrat Bold"/>
              </a:rPr>
              <a:t>Exploratory Data Analysis (EDA)</a:t>
            </a:r>
          </a:p>
        </p:txBody>
      </p:sp>
      <p:sp>
        <p:nvSpPr>
          <p:cNvPr id="93" name="Freeform 15">
            <a:extLst>
              <a:ext uri="{FF2B5EF4-FFF2-40B4-BE49-F238E27FC236}">
                <a16:creationId xmlns:a16="http://schemas.microsoft.com/office/drawing/2014/main" id="{FE20495F-ACBF-DFA7-9A11-771F554ED4BD}"/>
              </a:ext>
            </a:extLst>
          </p:cNvPr>
          <p:cNvSpPr>
            <a:spLocks noChangeAspect="1"/>
          </p:cNvSpPr>
          <p:nvPr/>
        </p:nvSpPr>
        <p:spPr>
          <a:xfrm>
            <a:off x="2454812" y="5664745"/>
            <a:ext cx="820800" cy="684000"/>
          </a:xfrm>
          <a:custGeom>
            <a:avLst/>
            <a:gdLst/>
            <a:ahLst/>
            <a:cxnLst/>
            <a:rect l="l" t="t" r="r" b="b"/>
            <a:pathLst>
              <a:path w="1248714" h="1040595">
                <a:moveTo>
                  <a:pt x="0" y="0"/>
                </a:moveTo>
                <a:lnTo>
                  <a:pt x="1248714" y="0"/>
                </a:lnTo>
                <a:lnTo>
                  <a:pt x="1248714" y="1040595"/>
                </a:lnTo>
                <a:lnTo>
                  <a:pt x="0" y="104059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IN"/>
          </a:p>
        </p:txBody>
      </p:sp>
      <p:pic>
        <p:nvPicPr>
          <p:cNvPr id="101" name="Graphic 100">
            <a:extLst>
              <a:ext uri="{FF2B5EF4-FFF2-40B4-BE49-F238E27FC236}">
                <a16:creationId xmlns:a16="http://schemas.microsoft.com/office/drawing/2014/main" id="{45FAAD50-F43D-8D97-FE09-C5E64102725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54315" y="1008632"/>
            <a:ext cx="932400" cy="932400"/>
          </a:xfrm>
          <a:prstGeom prst="rect">
            <a:avLst/>
          </a:prstGeom>
        </p:spPr>
      </p:pic>
      <p:grpSp>
        <p:nvGrpSpPr>
          <p:cNvPr id="105" name="Group 7">
            <a:extLst>
              <a:ext uri="{FF2B5EF4-FFF2-40B4-BE49-F238E27FC236}">
                <a16:creationId xmlns:a16="http://schemas.microsoft.com/office/drawing/2014/main" id="{AFAFDF8A-D5ED-588E-2081-29B0CFB694E4}"/>
              </a:ext>
            </a:extLst>
          </p:cNvPr>
          <p:cNvGrpSpPr/>
          <p:nvPr/>
        </p:nvGrpSpPr>
        <p:grpSpPr>
          <a:xfrm>
            <a:off x="14118740" y="-582697"/>
            <a:ext cx="4523958" cy="4523958"/>
            <a:chOff x="0" y="0"/>
            <a:chExt cx="812800" cy="812800"/>
          </a:xfrm>
        </p:grpSpPr>
        <p:sp>
          <p:nvSpPr>
            <p:cNvPr id="106" name="Freeform 8">
              <a:extLst>
                <a:ext uri="{FF2B5EF4-FFF2-40B4-BE49-F238E27FC236}">
                  <a16:creationId xmlns:a16="http://schemas.microsoft.com/office/drawing/2014/main" id="{34520832-DC24-2C71-9CCA-C4741FCBFCD4}"/>
                </a:ext>
              </a:extLst>
            </p:cNvPr>
            <p:cNvSpPr/>
            <p:nvPr/>
          </p:nvSpPr>
          <p:spPr>
            <a:xfrm>
              <a:off x="9215" y="9215"/>
              <a:ext cx="794370" cy="794370"/>
            </a:xfrm>
            <a:custGeom>
              <a:avLst/>
              <a:gdLst/>
              <a:ahLst/>
              <a:cxnLst/>
              <a:rect l="l" t="t" r="r" b="b"/>
              <a:pathLst>
                <a:path w="794370" h="794370">
                  <a:moveTo>
                    <a:pt x="412916" y="6516"/>
                  </a:moveTo>
                  <a:lnTo>
                    <a:pt x="787854" y="381454"/>
                  </a:lnTo>
                  <a:cubicBezTo>
                    <a:pt x="796542" y="390142"/>
                    <a:pt x="796542" y="404228"/>
                    <a:pt x="787854" y="412916"/>
                  </a:cubicBezTo>
                  <a:lnTo>
                    <a:pt x="412916" y="787854"/>
                  </a:lnTo>
                  <a:cubicBezTo>
                    <a:pt x="404228" y="796542"/>
                    <a:pt x="390142" y="796542"/>
                    <a:pt x="381454" y="787854"/>
                  </a:cubicBezTo>
                  <a:lnTo>
                    <a:pt x="6516" y="412916"/>
                  </a:lnTo>
                  <a:cubicBezTo>
                    <a:pt x="-2172" y="404228"/>
                    <a:pt x="-2172" y="390142"/>
                    <a:pt x="6516" y="381454"/>
                  </a:cubicBezTo>
                  <a:lnTo>
                    <a:pt x="381454" y="6516"/>
                  </a:lnTo>
                  <a:cubicBezTo>
                    <a:pt x="390142" y="-2172"/>
                    <a:pt x="404228" y="-2172"/>
                    <a:pt x="412916" y="6516"/>
                  </a:cubicBezTo>
                  <a:close/>
                </a:path>
              </a:pathLst>
            </a:custGeom>
            <a:blipFill>
              <a:blip r:embed="rId18"/>
              <a:stretch>
                <a:fillRect l="-25046" r="-25046"/>
              </a:stretch>
            </a:blipFill>
            <a:ln w="38100" cap="sq">
              <a:solidFill>
                <a:srgbClr val="FFE600"/>
              </a:solidFill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</p:grpSp>
    </p:spTree>
    <p:extLst>
      <p:ext uri="{BB962C8B-B14F-4D97-AF65-F5344CB8AC3E}">
        <p14:creationId xmlns:p14="http://schemas.microsoft.com/office/powerpoint/2010/main" val="26049603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5685</TotalTime>
  <Words>808</Words>
  <Application>Microsoft Office PowerPoint</Application>
  <PresentationFormat>Custom</PresentationFormat>
  <Paragraphs>153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Aptos</vt:lpstr>
      <vt:lpstr>Montserrat Heavy</vt:lpstr>
      <vt:lpstr>Montserrat ExtraBold</vt:lpstr>
      <vt:lpstr>Montserrat Bold</vt:lpstr>
      <vt:lpstr>Montserrat</vt:lpstr>
      <vt:lpstr>Calibri</vt:lpstr>
      <vt:lpstr>Montserrat Ultra-Bold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ppt1</dc:title>
  <cp:lastModifiedBy>Shagun Shakya</cp:lastModifiedBy>
  <cp:revision>18</cp:revision>
  <dcterms:created xsi:type="dcterms:W3CDTF">2006-08-16T00:00:00Z</dcterms:created>
  <dcterms:modified xsi:type="dcterms:W3CDTF">2026-05-14T15:32:25Z</dcterms:modified>
  <dc:identifier>DAGnT9MyOME</dc:identifier>
</cp:coreProperties>
</file>